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</p:sldMasterIdLst>
  <p:notesMasterIdLst>
    <p:notesMasterId r:id="rId23"/>
  </p:notesMasterIdLst>
  <p:sldIdLst>
    <p:sldId id="256" r:id="rId3"/>
    <p:sldId id="272" r:id="rId4"/>
    <p:sldId id="273" r:id="rId5"/>
    <p:sldId id="274" r:id="rId6"/>
    <p:sldId id="276" r:id="rId7"/>
    <p:sldId id="277" r:id="rId8"/>
    <p:sldId id="270" r:id="rId9"/>
    <p:sldId id="275" r:id="rId10"/>
    <p:sldId id="278" r:id="rId11"/>
    <p:sldId id="257" r:id="rId12"/>
    <p:sldId id="260" r:id="rId13"/>
    <p:sldId id="261" r:id="rId14"/>
    <p:sldId id="262" r:id="rId15"/>
    <p:sldId id="259" r:id="rId16"/>
    <p:sldId id="271" r:id="rId17"/>
    <p:sldId id="268" r:id="rId18"/>
    <p:sldId id="266" r:id="rId19"/>
    <p:sldId id="267" r:id="rId20"/>
    <p:sldId id="269" r:id="rId21"/>
    <p:sldId id="258" r:id="rId22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8"/>
    <a:srgbClr val="C8D8FF"/>
    <a:srgbClr val="00FF00"/>
    <a:srgbClr val="C8FFD8"/>
    <a:srgbClr val="FF00FF"/>
    <a:srgbClr val="001060"/>
    <a:srgbClr val="FFD8F0"/>
    <a:srgbClr val="D80020"/>
    <a:srgbClr val="D8F0FF"/>
    <a:srgbClr val="B4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F268E3-4117-41B2-9A45-FD1999179559}" v="295" dt="2020-01-23T05:43:10.7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3" autoAdjust="0"/>
    <p:restoredTop sz="94660"/>
  </p:normalViewPr>
  <p:slideViewPr>
    <p:cSldViewPr snapToGrid="0">
      <p:cViewPr varScale="1">
        <p:scale>
          <a:sx n="52" d="100"/>
          <a:sy n="52" d="100"/>
        </p:scale>
        <p:origin x="6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wara Tomomasa" userId="773db4682fb361c6" providerId="LiveId" clId="{78F268E3-4117-41B2-9A45-FD1999179559}"/>
    <pc:docChg chg="undo custSel addSld delSld modSld sldOrd addSection delSection modSection modNotesMaster">
      <pc:chgData name="Fujiwara Tomomasa" userId="773db4682fb361c6" providerId="LiveId" clId="{78F268E3-4117-41B2-9A45-FD1999179559}" dt="2020-01-23T05:43:10.702" v="3441"/>
      <pc:docMkLst>
        <pc:docMk/>
      </pc:docMkLst>
      <pc:sldChg chg="modSp">
        <pc:chgData name="Fujiwara Tomomasa" userId="773db4682fb361c6" providerId="LiveId" clId="{78F268E3-4117-41B2-9A45-FD1999179559}" dt="2020-01-23T04:04:51.529" v="3116" actId="20577"/>
        <pc:sldMkLst>
          <pc:docMk/>
          <pc:sldMk cId="3131422379" sldId="256"/>
        </pc:sldMkLst>
        <pc:spChg chg="mod">
          <ac:chgData name="Fujiwara Tomomasa" userId="773db4682fb361c6" providerId="LiveId" clId="{78F268E3-4117-41B2-9A45-FD1999179559}" dt="2020-01-22T17:05:35.061" v="925" actId="2711"/>
          <ac:spMkLst>
            <pc:docMk/>
            <pc:sldMk cId="3131422379" sldId="256"/>
            <ac:spMk id="3" creationId="{FE7C9FAB-A63A-4598-8641-6152B3F278B4}"/>
          </ac:spMkLst>
        </pc:spChg>
        <pc:spChg chg="mod">
          <ac:chgData name="Fujiwara Tomomasa" userId="773db4682fb361c6" providerId="LiveId" clId="{78F268E3-4117-41B2-9A45-FD1999179559}" dt="2020-01-23T04:04:51.529" v="3116" actId="20577"/>
          <ac:spMkLst>
            <pc:docMk/>
            <pc:sldMk cId="3131422379" sldId="256"/>
            <ac:spMk id="4" creationId="{B1521F9B-5878-4320-B04D-5CB287338489}"/>
          </ac:spMkLst>
        </pc:spChg>
        <pc:spChg chg="mod">
          <ac:chgData name="Fujiwara Tomomasa" userId="773db4682fb361c6" providerId="LiveId" clId="{78F268E3-4117-41B2-9A45-FD1999179559}" dt="2020-01-22T17:21:07.830" v="1198" actId="113"/>
          <ac:spMkLst>
            <pc:docMk/>
            <pc:sldMk cId="3131422379" sldId="256"/>
            <ac:spMk id="5" creationId="{C9A5E6ED-F977-438E-A106-62C7C44920E4}"/>
          </ac:spMkLst>
        </pc:spChg>
      </pc:sldChg>
      <pc:sldChg chg="addSp delSp modSp modTransition">
        <pc:chgData name="Fujiwara Tomomasa" userId="773db4682fb361c6" providerId="LiveId" clId="{78F268E3-4117-41B2-9A45-FD1999179559}" dt="2020-01-23T05:42:41.610" v="3431"/>
        <pc:sldMkLst>
          <pc:docMk/>
          <pc:sldMk cId="3333287747" sldId="257"/>
        </pc:sldMkLst>
        <pc:spChg chg="mod">
          <ac:chgData name="Fujiwara Tomomasa" userId="773db4682fb361c6" providerId="LiveId" clId="{78F268E3-4117-41B2-9A45-FD1999179559}" dt="2020-01-19T09:40:47.279" v="312" actId="113"/>
          <ac:spMkLst>
            <pc:docMk/>
            <pc:sldMk cId="3333287747" sldId="257"/>
            <ac:spMk id="3" creationId="{68665889-63E6-40BB-B8A7-A61F76F5738C}"/>
          </ac:spMkLst>
        </pc:spChg>
        <pc:graphicFrameChg chg="add del mod">
          <ac:chgData name="Fujiwara Tomomasa" userId="773db4682fb361c6" providerId="LiveId" clId="{78F268E3-4117-41B2-9A45-FD1999179559}" dt="2020-01-19T09:39:47.827" v="296" actId="21"/>
          <ac:graphicFrameMkLst>
            <pc:docMk/>
            <pc:sldMk cId="3333287747" sldId="257"/>
            <ac:graphicFrameMk id="8" creationId="{36CDFEA8-1408-4DD4-8FEA-12FA6150C5AE}"/>
          </ac:graphicFrameMkLst>
        </pc:graphicFrameChg>
        <pc:picChg chg="add del mod">
          <ac:chgData name="Fujiwara Tomomasa" userId="773db4682fb361c6" providerId="LiveId" clId="{78F268E3-4117-41B2-9A45-FD1999179559}" dt="2020-01-19T09:37:08.749" v="288" actId="21"/>
          <ac:picMkLst>
            <pc:docMk/>
            <pc:sldMk cId="3333287747" sldId="257"/>
            <ac:picMk id="7" creationId="{66D0153D-5056-436E-8F9B-AE1B8812F489}"/>
          </ac:picMkLst>
        </pc:picChg>
        <pc:picChg chg="add mod">
          <ac:chgData name="Fujiwara Tomomasa" userId="773db4682fb361c6" providerId="LiveId" clId="{78F268E3-4117-41B2-9A45-FD1999179559}" dt="2020-01-20T10:36:55.871" v="388" actId="1076"/>
          <ac:picMkLst>
            <pc:docMk/>
            <pc:sldMk cId="3333287747" sldId="257"/>
            <ac:picMk id="10" creationId="{9C8DE682-5057-471D-ADD8-E44993D28058}"/>
          </ac:picMkLst>
        </pc:picChg>
      </pc:sldChg>
      <pc:sldChg chg="modSp add modTransition">
        <pc:chgData name="Fujiwara Tomomasa" userId="773db4682fb361c6" providerId="LiveId" clId="{78F268E3-4117-41B2-9A45-FD1999179559}" dt="2020-01-23T05:43:10.702" v="3441"/>
        <pc:sldMkLst>
          <pc:docMk/>
          <pc:sldMk cId="2134748471" sldId="258"/>
        </pc:sldMkLst>
        <pc:spChg chg="mod">
          <ac:chgData name="Fujiwara Tomomasa" userId="773db4682fb361c6" providerId="LiveId" clId="{78F268E3-4117-41B2-9A45-FD1999179559}" dt="2020-01-18T08:49:53.651" v="257" actId="2711"/>
          <ac:spMkLst>
            <pc:docMk/>
            <pc:sldMk cId="2134748471" sldId="258"/>
            <ac:spMk id="2" creationId="{226CBEAA-3F54-4701-8780-69C0460155DA}"/>
          </ac:spMkLst>
        </pc:spChg>
        <pc:spChg chg="mod">
          <ac:chgData name="Fujiwara Tomomasa" userId="773db4682fb361c6" providerId="LiveId" clId="{78F268E3-4117-41B2-9A45-FD1999179559}" dt="2020-01-22T17:05:13.461" v="924" actId="20577"/>
          <ac:spMkLst>
            <pc:docMk/>
            <pc:sldMk cId="2134748471" sldId="258"/>
            <ac:spMk id="3" creationId="{17AFC9F9-3074-44A9-8802-95CBAB3ACA57}"/>
          </ac:spMkLst>
        </pc:spChg>
      </pc:sldChg>
      <pc:sldChg chg="addSp modSp add modTransition">
        <pc:chgData name="Fujiwara Tomomasa" userId="773db4682fb361c6" providerId="LiveId" clId="{78F268E3-4117-41B2-9A45-FD1999179559}" dt="2020-01-23T05:42:56.187" v="3435"/>
        <pc:sldMkLst>
          <pc:docMk/>
          <pc:sldMk cId="431808094" sldId="259"/>
        </pc:sldMkLst>
        <pc:picChg chg="add mod">
          <ac:chgData name="Fujiwara Tomomasa" userId="773db4682fb361c6" providerId="LiveId" clId="{78F268E3-4117-41B2-9A45-FD1999179559}" dt="2020-01-20T10:43:52.615" v="409" actId="1076"/>
          <ac:picMkLst>
            <pc:docMk/>
            <pc:sldMk cId="431808094" sldId="259"/>
            <ac:picMk id="6" creationId="{378E435D-8D17-4080-BD07-28027D4E16F5}"/>
          </ac:picMkLst>
        </pc:picChg>
      </pc:sldChg>
      <pc:sldChg chg="addSp delSp modSp add modTransition">
        <pc:chgData name="Fujiwara Tomomasa" userId="773db4682fb361c6" providerId="LiveId" clId="{78F268E3-4117-41B2-9A45-FD1999179559}" dt="2020-01-23T05:42:46.860" v="3432"/>
        <pc:sldMkLst>
          <pc:docMk/>
          <pc:sldMk cId="4057208353" sldId="260"/>
        </pc:sldMkLst>
        <pc:spChg chg="del">
          <ac:chgData name="Fujiwara Tomomasa" userId="773db4682fb361c6" providerId="LiveId" clId="{78F268E3-4117-41B2-9A45-FD1999179559}" dt="2020-01-20T09:20:20.067" v="327"/>
          <ac:spMkLst>
            <pc:docMk/>
            <pc:sldMk cId="4057208353" sldId="260"/>
            <ac:spMk id="2" creationId="{BF2731D6-FD91-4877-B7F2-42CC014C2003}"/>
          </ac:spMkLst>
        </pc:spChg>
        <pc:spChg chg="del">
          <ac:chgData name="Fujiwara Tomomasa" userId="773db4682fb361c6" providerId="LiveId" clId="{78F268E3-4117-41B2-9A45-FD1999179559}" dt="2020-01-20T09:20:20.067" v="327"/>
          <ac:spMkLst>
            <pc:docMk/>
            <pc:sldMk cId="4057208353" sldId="260"/>
            <ac:spMk id="3" creationId="{9B2E0BC8-99B6-4612-818D-7899DC256B65}"/>
          </ac:spMkLst>
        </pc:spChg>
        <pc:picChg chg="add del mod">
          <ac:chgData name="Fujiwara Tomomasa" userId="773db4682fb361c6" providerId="LiveId" clId="{78F268E3-4117-41B2-9A45-FD1999179559}" dt="2020-01-20T09:22:37.662" v="331" actId="21"/>
          <ac:picMkLst>
            <pc:docMk/>
            <pc:sldMk cId="4057208353" sldId="260"/>
            <ac:picMk id="7" creationId="{C5351979-72B2-4D17-8262-1C3205D57387}"/>
          </ac:picMkLst>
        </pc:picChg>
        <pc:picChg chg="add mod modCrop">
          <ac:chgData name="Fujiwara Tomomasa" userId="773db4682fb361c6" providerId="LiveId" clId="{78F268E3-4117-41B2-9A45-FD1999179559}" dt="2020-01-20T09:28:09.523" v="372" actId="14100"/>
          <ac:picMkLst>
            <pc:docMk/>
            <pc:sldMk cId="4057208353" sldId="260"/>
            <ac:picMk id="9" creationId="{D9017FE4-039D-4875-BB40-5AE9326983E5}"/>
          </ac:picMkLst>
        </pc:picChg>
        <pc:picChg chg="add mod modCrop">
          <ac:chgData name="Fujiwara Tomomasa" userId="773db4682fb361c6" providerId="LiveId" clId="{78F268E3-4117-41B2-9A45-FD1999179559}" dt="2020-01-20T09:24:14.733" v="352" actId="1076"/>
          <ac:picMkLst>
            <pc:docMk/>
            <pc:sldMk cId="4057208353" sldId="260"/>
            <ac:picMk id="11" creationId="{B6CDD94E-AD9A-490B-8F8B-482740E17CB1}"/>
          </ac:picMkLst>
        </pc:picChg>
      </pc:sldChg>
      <pc:sldChg chg="addSp modSp add modTransition">
        <pc:chgData name="Fujiwara Tomomasa" userId="773db4682fb361c6" providerId="LiveId" clId="{78F268E3-4117-41B2-9A45-FD1999179559}" dt="2020-01-23T05:42:50" v="3433"/>
        <pc:sldMkLst>
          <pc:docMk/>
          <pc:sldMk cId="1510943469" sldId="261"/>
        </pc:sldMkLst>
        <pc:picChg chg="add mod modCrop">
          <ac:chgData name="Fujiwara Tomomasa" userId="773db4682fb361c6" providerId="LiveId" clId="{78F268E3-4117-41B2-9A45-FD1999179559}" dt="2020-01-20T09:26:45.321" v="361" actId="1076"/>
          <ac:picMkLst>
            <pc:docMk/>
            <pc:sldMk cId="1510943469" sldId="261"/>
            <ac:picMk id="5" creationId="{6643D357-BD4B-4A48-AAD8-4AF342DA7AAE}"/>
          </ac:picMkLst>
        </pc:picChg>
        <pc:picChg chg="add mod modCrop">
          <ac:chgData name="Fujiwara Tomomasa" userId="773db4682fb361c6" providerId="LiveId" clId="{78F268E3-4117-41B2-9A45-FD1999179559}" dt="2020-01-20T09:27:24.041" v="371" actId="14100"/>
          <ac:picMkLst>
            <pc:docMk/>
            <pc:sldMk cId="1510943469" sldId="261"/>
            <ac:picMk id="7" creationId="{250BA689-204C-4F8F-8A4C-AD9D796B6E6F}"/>
          </ac:picMkLst>
        </pc:picChg>
        <pc:picChg chg="add mod modCrop">
          <ac:chgData name="Fujiwara Tomomasa" userId="773db4682fb361c6" providerId="LiveId" clId="{78F268E3-4117-41B2-9A45-FD1999179559}" dt="2020-01-20T09:34:55.483" v="382" actId="14100"/>
          <ac:picMkLst>
            <pc:docMk/>
            <pc:sldMk cId="1510943469" sldId="261"/>
            <ac:picMk id="9" creationId="{7D8A3F86-D3DC-4049-AD1C-8CF4CAF95495}"/>
          </ac:picMkLst>
        </pc:picChg>
      </pc:sldChg>
      <pc:sldChg chg="addSp delSp modSp add ord modTransition">
        <pc:chgData name="Fujiwara Tomomasa" userId="773db4682fb361c6" providerId="LiveId" clId="{78F268E3-4117-41B2-9A45-FD1999179559}" dt="2020-01-23T05:42:53.937" v="3434"/>
        <pc:sldMkLst>
          <pc:docMk/>
          <pc:sldMk cId="2292601926" sldId="262"/>
        </pc:sldMkLst>
        <pc:spChg chg="del">
          <ac:chgData name="Fujiwara Tomomasa" userId="773db4682fb361c6" providerId="LiveId" clId="{78F268E3-4117-41B2-9A45-FD1999179559}" dt="2020-01-20T10:38:19.880" v="392"/>
          <ac:spMkLst>
            <pc:docMk/>
            <pc:sldMk cId="2292601926" sldId="262"/>
            <ac:spMk id="2" creationId="{81531960-949F-4627-B403-C2D0B6C23330}"/>
          </ac:spMkLst>
        </pc:spChg>
        <pc:spChg chg="del">
          <ac:chgData name="Fujiwara Tomomasa" userId="773db4682fb361c6" providerId="LiveId" clId="{78F268E3-4117-41B2-9A45-FD1999179559}" dt="2020-01-20T10:38:19.880" v="392"/>
          <ac:spMkLst>
            <pc:docMk/>
            <pc:sldMk cId="2292601926" sldId="262"/>
            <ac:spMk id="3" creationId="{89B31535-8F01-428F-B4F0-22A556F6FBBF}"/>
          </ac:spMkLst>
        </pc:spChg>
        <pc:picChg chg="add mod modCrop">
          <ac:chgData name="Fujiwara Tomomasa" userId="773db4682fb361c6" providerId="LiveId" clId="{78F268E3-4117-41B2-9A45-FD1999179559}" dt="2020-01-20T10:42:38.908" v="403" actId="14100"/>
          <ac:picMkLst>
            <pc:docMk/>
            <pc:sldMk cId="2292601926" sldId="262"/>
            <ac:picMk id="6" creationId="{8FE12B37-85A6-45EA-8149-EE2844BB7CC4}"/>
          </ac:picMkLst>
        </pc:picChg>
      </pc:sldChg>
      <pc:sldChg chg="addSp delSp modSp add del">
        <pc:chgData name="Fujiwara Tomomasa" userId="773db4682fb361c6" providerId="LiveId" clId="{78F268E3-4117-41B2-9A45-FD1999179559}" dt="2020-01-22T13:29:18.709" v="638" actId="47"/>
        <pc:sldMkLst>
          <pc:docMk/>
          <pc:sldMk cId="2846755543" sldId="263"/>
        </pc:sldMkLst>
        <pc:spChg chg="del">
          <ac:chgData name="Fujiwara Tomomasa" userId="773db4682fb361c6" providerId="LiveId" clId="{78F268E3-4117-41B2-9A45-FD1999179559}" dt="2020-01-20T10:44:02.443" v="411"/>
          <ac:spMkLst>
            <pc:docMk/>
            <pc:sldMk cId="2846755543" sldId="263"/>
            <ac:spMk id="2" creationId="{87E044B6-55B3-42A4-8930-D3CF230218DF}"/>
          </ac:spMkLst>
        </pc:spChg>
        <pc:spChg chg="del">
          <ac:chgData name="Fujiwara Tomomasa" userId="773db4682fb361c6" providerId="LiveId" clId="{78F268E3-4117-41B2-9A45-FD1999179559}" dt="2020-01-20T10:44:02.443" v="411"/>
          <ac:spMkLst>
            <pc:docMk/>
            <pc:sldMk cId="2846755543" sldId="263"/>
            <ac:spMk id="3" creationId="{4F842E20-494A-4FE3-8DAA-26770A22E4A1}"/>
          </ac:spMkLst>
        </pc:spChg>
        <pc:picChg chg="add mod">
          <ac:chgData name="Fujiwara Tomomasa" userId="773db4682fb361c6" providerId="LiveId" clId="{78F268E3-4117-41B2-9A45-FD1999179559}" dt="2020-01-20T10:44:33.081" v="419" actId="1076"/>
          <ac:picMkLst>
            <pc:docMk/>
            <pc:sldMk cId="2846755543" sldId="263"/>
            <ac:picMk id="6" creationId="{14962B2B-578A-4B36-A6E7-FC6F7F08B4E2}"/>
          </ac:picMkLst>
        </pc:picChg>
      </pc:sldChg>
      <pc:sldChg chg="addSp delSp modSp add del">
        <pc:chgData name="Fujiwara Tomomasa" userId="773db4682fb361c6" providerId="LiveId" clId="{78F268E3-4117-41B2-9A45-FD1999179559}" dt="2020-01-22T13:29:18.813" v="639" actId="47"/>
        <pc:sldMkLst>
          <pc:docMk/>
          <pc:sldMk cId="2606232017" sldId="264"/>
        </pc:sldMkLst>
        <pc:spChg chg="add del mod">
          <ac:chgData name="Fujiwara Tomomasa" userId="773db4682fb361c6" providerId="LiveId" clId="{78F268E3-4117-41B2-9A45-FD1999179559}" dt="2020-01-22T03:40:04.130" v="422"/>
          <ac:spMkLst>
            <pc:docMk/>
            <pc:sldMk cId="2606232017" sldId="264"/>
            <ac:spMk id="3" creationId="{7C05D14B-7A16-49CA-9A69-552C61F13029}"/>
          </ac:spMkLst>
        </pc:spChg>
        <pc:spChg chg="add del mod">
          <ac:chgData name="Fujiwara Tomomasa" userId="773db4682fb361c6" providerId="LiveId" clId="{78F268E3-4117-41B2-9A45-FD1999179559}" dt="2020-01-22T03:40:04.130" v="422"/>
          <ac:spMkLst>
            <pc:docMk/>
            <pc:sldMk cId="2606232017" sldId="264"/>
            <ac:spMk id="4" creationId="{F8F71596-B3BB-41EC-A172-7518DFD9B11F}"/>
          </ac:spMkLst>
        </pc:spChg>
        <pc:picChg chg="add mod modCrop">
          <ac:chgData name="Fujiwara Tomomasa" userId="773db4682fb361c6" providerId="LiveId" clId="{78F268E3-4117-41B2-9A45-FD1999179559}" dt="2020-01-22T03:45:41.650" v="480" actId="1076"/>
          <ac:picMkLst>
            <pc:docMk/>
            <pc:sldMk cId="2606232017" sldId="264"/>
            <ac:picMk id="6" creationId="{799EA55C-7DE7-4892-BFEC-283B1E4DE47F}"/>
          </ac:picMkLst>
        </pc:picChg>
        <pc:picChg chg="add del mod modCrop">
          <ac:chgData name="Fujiwara Tomomasa" userId="773db4682fb361c6" providerId="LiveId" clId="{78F268E3-4117-41B2-9A45-FD1999179559}" dt="2020-01-22T03:42:41.803" v="440" actId="21"/>
          <ac:picMkLst>
            <pc:docMk/>
            <pc:sldMk cId="2606232017" sldId="264"/>
            <ac:picMk id="8" creationId="{2178EBF0-CFD5-45E1-B5F6-83BC732E3208}"/>
          </ac:picMkLst>
        </pc:picChg>
        <pc:picChg chg="add del mod modCrop">
          <ac:chgData name="Fujiwara Tomomasa" userId="773db4682fb361c6" providerId="LiveId" clId="{78F268E3-4117-41B2-9A45-FD1999179559}" dt="2020-01-22T03:43:26.831" v="449" actId="21"/>
          <ac:picMkLst>
            <pc:docMk/>
            <pc:sldMk cId="2606232017" sldId="264"/>
            <ac:picMk id="10" creationId="{EF9280C2-C7C0-47AE-9CFF-31CE7D88B924}"/>
          </ac:picMkLst>
        </pc:picChg>
        <pc:picChg chg="add del mod modCrop">
          <ac:chgData name="Fujiwara Tomomasa" userId="773db4682fb361c6" providerId="LiveId" clId="{78F268E3-4117-41B2-9A45-FD1999179559}" dt="2020-01-22T03:44:10.470" v="460" actId="21"/>
          <ac:picMkLst>
            <pc:docMk/>
            <pc:sldMk cId="2606232017" sldId="264"/>
            <ac:picMk id="12" creationId="{A08A82E3-CC66-4606-8247-0CC4882EC7CF}"/>
          </ac:picMkLst>
        </pc:picChg>
      </pc:sldChg>
      <pc:sldChg chg="addSp modSp add del">
        <pc:chgData name="Fujiwara Tomomasa" userId="773db4682fb361c6" providerId="LiveId" clId="{78F268E3-4117-41B2-9A45-FD1999179559}" dt="2020-01-22T13:29:18.917" v="640" actId="47"/>
        <pc:sldMkLst>
          <pc:docMk/>
          <pc:sldMk cId="3291757267" sldId="265"/>
        </pc:sldMkLst>
        <pc:picChg chg="add mod">
          <ac:chgData name="Fujiwara Tomomasa" userId="773db4682fb361c6" providerId="LiveId" clId="{78F268E3-4117-41B2-9A45-FD1999179559}" dt="2020-01-22T03:45:31.020" v="477" actId="1076"/>
          <ac:picMkLst>
            <pc:docMk/>
            <pc:sldMk cId="3291757267" sldId="265"/>
            <ac:picMk id="3" creationId="{571DFF38-CE9B-4C2D-AF4A-23E5C1FB415F}"/>
          </ac:picMkLst>
        </pc:picChg>
      </pc:sldChg>
      <pc:sldChg chg="addSp modSp add del modTransition">
        <pc:chgData name="Fujiwara Tomomasa" userId="773db4682fb361c6" providerId="LiveId" clId="{78F268E3-4117-41B2-9A45-FD1999179559}" dt="2020-01-23T05:43:03.390" v="3438"/>
        <pc:sldMkLst>
          <pc:docMk/>
          <pc:sldMk cId="2385874510" sldId="266"/>
        </pc:sldMkLst>
        <pc:picChg chg="add mod">
          <ac:chgData name="Fujiwara Tomomasa" userId="773db4682fb361c6" providerId="LiveId" clId="{78F268E3-4117-41B2-9A45-FD1999179559}" dt="2020-01-22T03:45:04.396" v="472" actId="1076"/>
          <ac:picMkLst>
            <pc:docMk/>
            <pc:sldMk cId="2385874510" sldId="266"/>
            <ac:picMk id="3" creationId="{A6E2AFEE-3296-4EAC-8268-F4E4D9F68586}"/>
          </ac:picMkLst>
        </pc:picChg>
      </pc:sldChg>
      <pc:sldChg chg="addSp modSp add modTransition">
        <pc:chgData name="Fujiwara Tomomasa" userId="773db4682fb361c6" providerId="LiveId" clId="{78F268E3-4117-41B2-9A45-FD1999179559}" dt="2020-01-23T05:43:06.030" v="3439"/>
        <pc:sldMkLst>
          <pc:docMk/>
          <pc:sldMk cId="1347982797" sldId="267"/>
        </pc:sldMkLst>
        <pc:picChg chg="add mod">
          <ac:chgData name="Fujiwara Tomomasa" userId="773db4682fb361c6" providerId="LiveId" clId="{78F268E3-4117-41B2-9A45-FD1999179559}" dt="2020-01-22T03:45:15.318" v="474" actId="1076"/>
          <ac:picMkLst>
            <pc:docMk/>
            <pc:sldMk cId="1347982797" sldId="267"/>
            <ac:picMk id="3" creationId="{69D335F2-0EA5-4BE6-88CF-31BB5ABD0736}"/>
          </ac:picMkLst>
        </pc:picChg>
      </pc:sldChg>
      <pc:sldChg chg="addSp delSp modSp add modTransition">
        <pc:chgData name="Fujiwara Tomomasa" userId="773db4682fb361c6" providerId="LiveId" clId="{78F268E3-4117-41B2-9A45-FD1999179559}" dt="2020-01-23T05:43:01.031" v="3437"/>
        <pc:sldMkLst>
          <pc:docMk/>
          <pc:sldMk cId="359725833" sldId="268"/>
        </pc:sldMkLst>
        <pc:spChg chg="del">
          <ac:chgData name="Fujiwara Tomomasa" userId="773db4682fb361c6" providerId="LiveId" clId="{78F268E3-4117-41B2-9A45-FD1999179559}" dt="2020-01-22T04:06:55.618" v="499"/>
          <ac:spMkLst>
            <pc:docMk/>
            <pc:sldMk cId="359725833" sldId="268"/>
            <ac:spMk id="2" creationId="{ECCDACD6-9707-47CF-9842-46CEAC9F8FF9}"/>
          </ac:spMkLst>
        </pc:spChg>
        <pc:spChg chg="del">
          <ac:chgData name="Fujiwara Tomomasa" userId="773db4682fb361c6" providerId="LiveId" clId="{78F268E3-4117-41B2-9A45-FD1999179559}" dt="2020-01-22T04:06:55.618" v="499"/>
          <ac:spMkLst>
            <pc:docMk/>
            <pc:sldMk cId="359725833" sldId="268"/>
            <ac:spMk id="3" creationId="{68E52FDC-3CA7-4359-86E7-B3AD86411B7F}"/>
          </ac:spMkLst>
        </pc:spChg>
        <pc:graphicFrameChg chg="add del mod modGraphic">
          <ac:chgData name="Fujiwara Tomomasa" userId="773db4682fb361c6" providerId="LiveId" clId="{78F268E3-4117-41B2-9A45-FD1999179559}" dt="2020-01-22T13:28:59.512" v="635" actId="1076"/>
          <ac:graphicFrameMkLst>
            <pc:docMk/>
            <pc:sldMk cId="359725833" sldId="268"/>
            <ac:graphicFrameMk id="5" creationId="{1B0F2732-31BA-4EAB-86EE-C32A1B7C52A5}"/>
          </ac:graphicFrameMkLst>
        </pc:graphicFrameChg>
        <pc:graphicFrameChg chg="add del mod modGraphic">
          <ac:chgData name="Fujiwara Tomomasa" userId="773db4682fb361c6" providerId="LiveId" clId="{78F268E3-4117-41B2-9A45-FD1999179559}" dt="2020-01-22T04:08:40.472" v="517" actId="21"/>
          <ac:graphicFrameMkLst>
            <pc:docMk/>
            <pc:sldMk cId="359725833" sldId="268"/>
            <ac:graphicFrameMk id="6" creationId="{8B4E51D4-DF3B-4994-8C87-FCC5CA235B1D}"/>
          </ac:graphicFrameMkLst>
        </pc:graphicFrameChg>
      </pc:sldChg>
      <pc:sldChg chg="addSp delSp modSp add del">
        <pc:chgData name="Fujiwara Tomomasa" userId="773db4682fb361c6" providerId="LiveId" clId="{78F268E3-4117-41B2-9A45-FD1999179559}" dt="2020-01-22T03:54:01.564" v="497" actId="2696"/>
        <pc:sldMkLst>
          <pc:docMk/>
          <pc:sldMk cId="2448822863" sldId="268"/>
        </pc:sldMkLst>
        <pc:graphicFrameChg chg="add del mod">
          <ac:chgData name="Fujiwara Tomomasa" userId="773db4682fb361c6" providerId="LiveId" clId="{78F268E3-4117-41B2-9A45-FD1999179559}" dt="2020-01-22T03:47:19.733" v="485" actId="21"/>
          <ac:graphicFrameMkLst>
            <pc:docMk/>
            <pc:sldMk cId="2448822863" sldId="268"/>
            <ac:graphicFrameMk id="3" creationId="{610718D1-8FA4-427E-B514-DC210B2509FB}"/>
          </ac:graphicFrameMkLst>
        </pc:graphicFrameChg>
        <pc:graphicFrameChg chg="add mod">
          <ac:chgData name="Fujiwara Tomomasa" userId="773db4682fb361c6" providerId="LiveId" clId="{78F268E3-4117-41B2-9A45-FD1999179559}" dt="2020-01-22T03:53:20.543" v="496"/>
          <ac:graphicFrameMkLst>
            <pc:docMk/>
            <pc:sldMk cId="2448822863" sldId="268"/>
            <ac:graphicFrameMk id="4" creationId="{61F8B71D-8778-4B3D-B3D9-F71C7E8CE380}"/>
          </ac:graphicFrameMkLst>
        </pc:graphicFrameChg>
      </pc:sldChg>
      <pc:sldChg chg="addSp delSp modSp add ord modTransition">
        <pc:chgData name="Fujiwara Tomomasa" userId="773db4682fb361c6" providerId="LiveId" clId="{78F268E3-4117-41B2-9A45-FD1999179559}" dt="2020-01-23T05:43:08.374" v="3440"/>
        <pc:sldMkLst>
          <pc:docMk/>
          <pc:sldMk cId="472662294" sldId="269"/>
        </pc:sldMkLst>
        <pc:graphicFrameChg chg="add del mod">
          <ac:chgData name="Fujiwara Tomomasa" userId="773db4682fb361c6" providerId="LiveId" clId="{78F268E3-4117-41B2-9A45-FD1999179559}" dt="2020-01-22T13:30:28.877" v="649" actId="21"/>
          <ac:graphicFrameMkLst>
            <pc:docMk/>
            <pc:sldMk cId="472662294" sldId="269"/>
            <ac:graphicFrameMk id="3" creationId="{91F045BA-FFF4-46C6-AF7C-F56816F5C972}"/>
          </ac:graphicFrameMkLst>
        </pc:graphicFrameChg>
        <pc:picChg chg="add mod">
          <ac:chgData name="Fujiwara Tomomasa" userId="773db4682fb361c6" providerId="LiveId" clId="{78F268E3-4117-41B2-9A45-FD1999179559}" dt="2020-01-22T13:30:53.214" v="653" actId="1076"/>
          <ac:picMkLst>
            <pc:docMk/>
            <pc:sldMk cId="472662294" sldId="269"/>
            <ac:picMk id="5" creationId="{BC635838-A6C9-47C7-B178-98C6EDE48E71}"/>
          </ac:picMkLst>
        </pc:picChg>
      </pc:sldChg>
      <pc:sldChg chg="add del">
        <pc:chgData name="Fujiwara Tomomasa" userId="773db4682fb361c6" providerId="LiveId" clId="{78F268E3-4117-41B2-9A45-FD1999179559}" dt="2020-01-22T13:29:18.640" v="637" actId="47"/>
        <pc:sldMkLst>
          <pc:docMk/>
          <pc:sldMk cId="2054489862" sldId="269"/>
        </pc:sldMkLst>
      </pc:sldChg>
      <pc:sldChg chg="addSp modSp add ord">
        <pc:chgData name="Fujiwara Tomomasa" userId="773db4682fb361c6" providerId="LiveId" clId="{78F268E3-4117-41B2-9A45-FD1999179559}" dt="2020-01-23T04:29:02.411" v="3427" actId="14100"/>
        <pc:sldMkLst>
          <pc:docMk/>
          <pc:sldMk cId="1397914940" sldId="270"/>
        </pc:sldMkLst>
        <pc:spChg chg="add mod">
          <ac:chgData name="Fujiwara Tomomasa" userId="773db4682fb361c6" providerId="LiveId" clId="{78F268E3-4117-41B2-9A45-FD1999179559}" dt="2020-01-23T03:49:20.823" v="2808" actId="20577"/>
          <ac:spMkLst>
            <pc:docMk/>
            <pc:sldMk cId="1397914940" sldId="270"/>
            <ac:spMk id="5" creationId="{828C7160-2259-4A99-937E-B30EAAA60700}"/>
          </ac:spMkLst>
        </pc:spChg>
        <pc:spChg chg="add mod">
          <ac:chgData name="Fujiwara Tomomasa" userId="773db4682fb361c6" providerId="LiveId" clId="{78F268E3-4117-41B2-9A45-FD1999179559}" dt="2020-01-23T04:29:02.411" v="3427" actId="14100"/>
          <ac:spMkLst>
            <pc:docMk/>
            <pc:sldMk cId="1397914940" sldId="270"/>
            <ac:spMk id="7" creationId="{73590E11-2ECD-493D-8536-8D39A676F4D0}"/>
          </ac:spMkLst>
        </pc:spChg>
        <pc:spChg chg="add mod">
          <ac:chgData name="Fujiwara Tomomasa" userId="773db4682fb361c6" providerId="LiveId" clId="{78F268E3-4117-41B2-9A45-FD1999179559}" dt="2020-01-23T03:48:53.309" v="2795" actId="20577"/>
          <ac:spMkLst>
            <pc:docMk/>
            <pc:sldMk cId="1397914940" sldId="270"/>
            <ac:spMk id="8" creationId="{F1D8C9F0-9276-455A-B044-54BA49F7B05E}"/>
          </ac:spMkLst>
        </pc:spChg>
        <pc:picChg chg="add mod">
          <ac:chgData name="Fujiwara Tomomasa" userId="773db4682fb361c6" providerId="LiveId" clId="{78F268E3-4117-41B2-9A45-FD1999179559}" dt="2020-01-22T17:41:26.787" v="1437" actId="1076"/>
          <ac:picMkLst>
            <pc:docMk/>
            <pc:sldMk cId="1397914940" sldId="270"/>
            <ac:picMk id="4" creationId="{DE86AB67-908C-406D-814E-94933FBB9188}"/>
          </ac:picMkLst>
        </pc:picChg>
        <pc:picChg chg="add mod">
          <ac:chgData name="Fujiwara Tomomasa" userId="773db4682fb361c6" providerId="LiveId" clId="{78F268E3-4117-41B2-9A45-FD1999179559}" dt="2020-01-22T17:41:33.482" v="1438" actId="1076"/>
          <ac:picMkLst>
            <pc:docMk/>
            <pc:sldMk cId="1397914940" sldId="270"/>
            <ac:picMk id="6" creationId="{C72ADDEA-552F-428A-9A0C-372A03514E88}"/>
          </ac:picMkLst>
        </pc:picChg>
      </pc:sldChg>
      <pc:sldChg chg="addSp delSp modSp add del">
        <pc:chgData name="Fujiwara Tomomasa" userId="773db4682fb361c6" providerId="LiveId" clId="{78F268E3-4117-41B2-9A45-FD1999179559}" dt="2020-01-22T13:52:54.773" v="673" actId="2696"/>
        <pc:sldMkLst>
          <pc:docMk/>
          <pc:sldMk cId="831894230" sldId="271"/>
        </pc:sldMkLst>
        <pc:picChg chg="add del mod">
          <ac:chgData name="Fujiwara Tomomasa" userId="773db4682fb361c6" providerId="LiveId" clId="{78F268E3-4117-41B2-9A45-FD1999179559}" dt="2020-01-22T13:52:51.197" v="672" actId="21"/>
          <ac:picMkLst>
            <pc:docMk/>
            <pc:sldMk cId="831894230" sldId="271"/>
            <ac:picMk id="4" creationId="{DE778752-AE51-4B22-B57F-45C9DF3924DF}"/>
          </ac:picMkLst>
        </pc:picChg>
      </pc:sldChg>
      <pc:sldChg chg="addSp delSp modSp add modTransition">
        <pc:chgData name="Fujiwara Tomomasa" userId="773db4682fb361c6" providerId="LiveId" clId="{78F268E3-4117-41B2-9A45-FD1999179559}" dt="2020-01-23T05:42:58.453" v="3436"/>
        <pc:sldMkLst>
          <pc:docMk/>
          <pc:sldMk cId="2870003782" sldId="271"/>
        </pc:sldMkLst>
        <pc:spChg chg="del">
          <ac:chgData name="Fujiwara Tomomasa" userId="773db4682fb361c6" providerId="LiveId" clId="{78F268E3-4117-41B2-9A45-FD1999179559}" dt="2020-01-22T13:54:36.640" v="683"/>
          <ac:spMkLst>
            <pc:docMk/>
            <pc:sldMk cId="2870003782" sldId="271"/>
            <ac:spMk id="2" creationId="{F13AAA2C-E42E-4906-92FF-8A28B77F477F}"/>
          </ac:spMkLst>
        </pc:spChg>
        <pc:spChg chg="del">
          <ac:chgData name="Fujiwara Tomomasa" userId="773db4682fb361c6" providerId="LiveId" clId="{78F268E3-4117-41B2-9A45-FD1999179559}" dt="2020-01-22T13:54:36.640" v="683"/>
          <ac:spMkLst>
            <pc:docMk/>
            <pc:sldMk cId="2870003782" sldId="271"/>
            <ac:spMk id="3" creationId="{A49F18B2-354E-4330-9B34-5C2FDE850335}"/>
          </ac:spMkLst>
        </pc:spChg>
        <pc:picChg chg="add del mod">
          <ac:chgData name="Fujiwara Tomomasa" userId="773db4682fb361c6" providerId="LiveId" clId="{78F268E3-4117-41B2-9A45-FD1999179559}" dt="2020-01-22T13:55:49.946" v="690" actId="21"/>
          <ac:picMkLst>
            <pc:docMk/>
            <pc:sldMk cId="2870003782" sldId="271"/>
            <ac:picMk id="6" creationId="{6F6045CE-CC4C-4AA7-804F-921B321B8BC0}"/>
          </ac:picMkLst>
        </pc:picChg>
        <pc:picChg chg="add del mod">
          <ac:chgData name="Fujiwara Tomomasa" userId="773db4682fb361c6" providerId="LiveId" clId="{78F268E3-4117-41B2-9A45-FD1999179559}" dt="2020-01-22T17:10:04.161" v="1062" actId="21"/>
          <ac:picMkLst>
            <pc:docMk/>
            <pc:sldMk cId="2870003782" sldId="271"/>
            <ac:picMk id="8" creationId="{7E3164EA-84EC-40DF-BCB1-405E792D99F3}"/>
          </ac:picMkLst>
        </pc:picChg>
      </pc:sldChg>
      <pc:sldChg chg="addSp modSp add">
        <pc:chgData name="Fujiwara Tomomasa" userId="773db4682fb361c6" providerId="LiveId" clId="{78F268E3-4117-41B2-9A45-FD1999179559}" dt="2020-01-23T04:18:24.071" v="3384" actId="20577"/>
        <pc:sldMkLst>
          <pc:docMk/>
          <pc:sldMk cId="341943518" sldId="272"/>
        </pc:sldMkLst>
        <pc:spChg chg="mod">
          <ac:chgData name="Fujiwara Tomomasa" userId="773db4682fb361c6" providerId="LiveId" clId="{78F268E3-4117-41B2-9A45-FD1999179559}" dt="2020-01-22T17:07:30.721" v="1014" actId="20577"/>
          <ac:spMkLst>
            <pc:docMk/>
            <pc:sldMk cId="341943518" sldId="272"/>
            <ac:spMk id="2" creationId="{6DE46098-ED8E-4141-A2A4-8C17AD412831}"/>
          </ac:spMkLst>
        </pc:spChg>
        <pc:spChg chg="mod">
          <ac:chgData name="Fujiwara Tomomasa" userId="773db4682fb361c6" providerId="LiveId" clId="{78F268E3-4117-41B2-9A45-FD1999179559}" dt="2020-01-23T04:18:24.071" v="3384" actId="20577"/>
          <ac:spMkLst>
            <pc:docMk/>
            <pc:sldMk cId="341943518" sldId="272"/>
            <ac:spMk id="3" creationId="{14E98878-FBDC-4F8D-99ED-CB1B015C283E}"/>
          </ac:spMkLst>
        </pc:spChg>
        <pc:spChg chg="add mod">
          <ac:chgData name="Fujiwara Tomomasa" userId="773db4682fb361c6" providerId="LiveId" clId="{78F268E3-4117-41B2-9A45-FD1999179559}" dt="2020-01-23T04:15:54.371" v="3243" actId="1076"/>
          <ac:spMkLst>
            <pc:docMk/>
            <pc:sldMk cId="341943518" sldId="272"/>
            <ac:spMk id="9" creationId="{F392BD84-C9F3-4F84-B250-C8937A20E374}"/>
          </ac:spMkLst>
        </pc:spChg>
        <pc:spChg chg="add mod">
          <ac:chgData name="Fujiwara Tomomasa" userId="773db4682fb361c6" providerId="LiveId" clId="{78F268E3-4117-41B2-9A45-FD1999179559}" dt="2020-01-22T23:29:58.355" v="1711" actId="692"/>
          <ac:spMkLst>
            <pc:docMk/>
            <pc:sldMk cId="341943518" sldId="272"/>
            <ac:spMk id="10" creationId="{271A3944-FAF8-407F-8668-25CF9422B087}"/>
          </ac:spMkLst>
        </pc:spChg>
        <pc:graphicFrameChg chg="add mod modGraphic">
          <ac:chgData name="Fujiwara Tomomasa" userId="773db4682fb361c6" providerId="LiveId" clId="{78F268E3-4117-41B2-9A45-FD1999179559}" dt="2020-01-23T04:15:54.371" v="3243" actId="1076"/>
          <ac:graphicFrameMkLst>
            <pc:docMk/>
            <pc:sldMk cId="341943518" sldId="272"/>
            <ac:graphicFrameMk id="7" creationId="{E6AE72BD-E1E9-49DB-9128-90AC4CB94747}"/>
          </ac:graphicFrameMkLst>
        </pc:graphicFrameChg>
        <pc:picChg chg="add mod">
          <ac:chgData name="Fujiwara Tomomasa" userId="773db4682fb361c6" providerId="LiveId" clId="{78F268E3-4117-41B2-9A45-FD1999179559}" dt="2020-01-23T04:15:47.973" v="3242" actId="14100"/>
          <ac:picMkLst>
            <pc:docMk/>
            <pc:sldMk cId="341943518" sldId="272"/>
            <ac:picMk id="5" creationId="{6661E084-4A0C-47BB-A531-BE538A916B43}"/>
          </ac:picMkLst>
        </pc:picChg>
      </pc:sldChg>
      <pc:sldChg chg="addSp modSp add">
        <pc:chgData name="Fujiwara Tomomasa" userId="773db4682fb361c6" providerId="LiveId" clId="{78F268E3-4117-41B2-9A45-FD1999179559}" dt="2020-01-23T03:53:43.148" v="3027" actId="20577"/>
        <pc:sldMkLst>
          <pc:docMk/>
          <pc:sldMk cId="1334386432" sldId="273"/>
        </pc:sldMkLst>
        <pc:spChg chg="mod">
          <ac:chgData name="Fujiwara Tomomasa" userId="773db4682fb361c6" providerId="LiveId" clId="{78F268E3-4117-41B2-9A45-FD1999179559}" dt="2020-01-22T17:29:30.710" v="1212"/>
          <ac:spMkLst>
            <pc:docMk/>
            <pc:sldMk cId="1334386432" sldId="273"/>
            <ac:spMk id="2" creationId="{E1E945D5-C5E0-415F-9943-BFFE19D74569}"/>
          </ac:spMkLst>
        </pc:spChg>
        <pc:spChg chg="mod">
          <ac:chgData name="Fujiwara Tomomasa" userId="773db4682fb361c6" providerId="LiveId" clId="{78F268E3-4117-41B2-9A45-FD1999179559}" dt="2020-01-23T03:53:43.148" v="3027" actId="20577"/>
          <ac:spMkLst>
            <pc:docMk/>
            <pc:sldMk cId="1334386432" sldId="273"/>
            <ac:spMk id="3" creationId="{A3450298-11CB-448E-A620-BB484ADF300D}"/>
          </ac:spMkLst>
        </pc:spChg>
        <pc:picChg chg="add mod">
          <ac:chgData name="Fujiwara Tomomasa" userId="773db4682fb361c6" providerId="LiveId" clId="{78F268E3-4117-41B2-9A45-FD1999179559}" dt="2020-01-22T17:34:05.042" v="1272" actId="14100"/>
          <ac:picMkLst>
            <pc:docMk/>
            <pc:sldMk cId="1334386432" sldId="273"/>
            <ac:picMk id="6" creationId="{E0B20473-7DF0-45C0-B2F4-FF8973433561}"/>
          </ac:picMkLst>
        </pc:picChg>
      </pc:sldChg>
      <pc:sldChg chg="addSp modSp add">
        <pc:chgData name="Fujiwara Tomomasa" userId="773db4682fb361c6" providerId="LiveId" clId="{78F268E3-4117-41B2-9A45-FD1999179559}" dt="2020-01-23T03:29:13.587" v="2073" actId="20577"/>
        <pc:sldMkLst>
          <pc:docMk/>
          <pc:sldMk cId="1336137513" sldId="274"/>
        </pc:sldMkLst>
        <pc:spChg chg="mod">
          <ac:chgData name="Fujiwara Tomomasa" userId="773db4682fb361c6" providerId="LiveId" clId="{78F268E3-4117-41B2-9A45-FD1999179559}" dt="2020-01-22T23:32:57.762" v="1814" actId="113"/>
          <ac:spMkLst>
            <pc:docMk/>
            <pc:sldMk cId="1336137513" sldId="274"/>
            <ac:spMk id="2" creationId="{C1D8028D-E722-4112-8E25-DEE2F4EF31C9}"/>
          </ac:spMkLst>
        </pc:spChg>
        <pc:spChg chg="mod">
          <ac:chgData name="Fujiwara Tomomasa" userId="773db4682fb361c6" providerId="LiveId" clId="{78F268E3-4117-41B2-9A45-FD1999179559}" dt="2020-01-23T03:29:13.587" v="2073" actId="20577"/>
          <ac:spMkLst>
            <pc:docMk/>
            <pc:sldMk cId="1336137513" sldId="274"/>
            <ac:spMk id="3" creationId="{56234C80-81C7-419C-BDDB-EB0E4933432A}"/>
          </ac:spMkLst>
        </pc:spChg>
        <pc:picChg chg="add mod">
          <ac:chgData name="Fujiwara Tomomasa" userId="773db4682fb361c6" providerId="LiveId" clId="{78F268E3-4117-41B2-9A45-FD1999179559}" dt="2020-01-23T03:28:36.199" v="2012" actId="1076"/>
          <ac:picMkLst>
            <pc:docMk/>
            <pc:sldMk cId="1336137513" sldId="274"/>
            <ac:picMk id="7" creationId="{CE85BF0C-376F-4FC8-8EDC-F18E90C93A30}"/>
          </ac:picMkLst>
        </pc:picChg>
        <pc:picChg chg="add mod">
          <ac:chgData name="Fujiwara Tomomasa" userId="773db4682fb361c6" providerId="LiveId" clId="{78F268E3-4117-41B2-9A45-FD1999179559}" dt="2020-01-23T03:28:43.433" v="2014" actId="1076"/>
          <ac:picMkLst>
            <pc:docMk/>
            <pc:sldMk cId="1336137513" sldId="274"/>
            <ac:picMk id="9" creationId="{DFF10D0D-2676-43C7-856B-E465FF49C95F}"/>
          </ac:picMkLst>
        </pc:picChg>
      </pc:sldChg>
      <pc:sldChg chg="addSp delSp modSp add">
        <pc:chgData name="Fujiwara Tomomasa" userId="773db4682fb361c6" providerId="LiveId" clId="{78F268E3-4117-41B2-9A45-FD1999179559}" dt="2020-01-23T04:28:54.048" v="3424" actId="14100"/>
        <pc:sldMkLst>
          <pc:docMk/>
          <pc:sldMk cId="3671193713" sldId="275"/>
        </pc:sldMkLst>
        <pc:spChg chg="mod">
          <ac:chgData name="Fujiwara Tomomasa" userId="773db4682fb361c6" providerId="LiveId" clId="{78F268E3-4117-41B2-9A45-FD1999179559}" dt="2020-01-23T03:49:36.103" v="2810"/>
          <ac:spMkLst>
            <pc:docMk/>
            <pc:sldMk cId="3671193713" sldId="275"/>
            <ac:spMk id="2" creationId="{00D21F20-DEF7-4842-9AE9-7F08F7FDEC8E}"/>
          </ac:spMkLst>
        </pc:spChg>
        <pc:spChg chg="add del mod">
          <ac:chgData name="Fujiwara Tomomasa" userId="773db4682fb361c6" providerId="LiveId" clId="{78F268E3-4117-41B2-9A45-FD1999179559}" dt="2020-01-23T03:49:43.430" v="2813"/>
          <ac:spMkLst>
            <pc:docMk/>
            <pc:sldMk cId="3671193713" sldId="275"/>
            <ac:spMk id="3" creationId="{59286432-205D-4371-A579-1D57C702957E}"/>
          </ac:spMkLst>
        </pc:spChg>
        <pc:spChg chg="del">
          <ac:chgData name="Fujiwara Tomomasa" userId="773db4682fb361c6" providerId="LiveId" clId="{78F268E3-4117-41B2-9A45-FD1999179559}" dt="2020-01-22T23:57:40.710" v="1889" actId="931"/>
          <ac:spMkLst>
            <pc:docMk/>
            <pc:sldMk cId="3671193713" sldId="275"/>
            <ac:spMk id="3" creationId="{82C0D952-E6AA-4CAB-966D-F0544C0EBDF0}"/>
          </ac:spMkLst>
        </pc:spChg>
        <pc:spChg chg="add mod">
          <ac:chgData name="Fujiwara Tomomasa" userId="773db4682fb361c6" providerId="LiveId" clId="{78F268E3-4117-41B2-9A45-FD1999179559}" dt="2020-01-23T04:14:48.192" v="3199" actId="207"/>
          <ac:spMkLst>
            <pc:docMk/>
            <pc:sldMk cId="3671193713" sldId="275"/>
            <ac:spMk id="6" creationId="{647B7424-90B0-48FB-807B-47D433AF87EA}"/>
          </ac:spMkLst>
        </pc:spChg>
        <pc:spChg chg="add mod">
          <ac:chgData name="Fujiwara Tomomasa" userId="773db4682fb361c6" providerId="LiveId" clId="{78F268E3-4117-41B2-9A45-FD1999179559}" dt="2020-01-23T04:28:54.048" v="3424" actId="14100"/>
          <ac:spMkLst>
            <pc:docMk/>
            <pc:sldMk cId="3671193713" sldId="275"/>
            <ac:spMk id="8" creationId="{C44EC1C4-1C7B-419C-923A-B5003E1EA6E7}"/>
          </ac:spMkLst>
        </pc:spChg>
        <pc:picChg chg="add mod">
          <ac:chgData name="Fujiwara Tomomasa" userId="773db4682fb361c6" providerId="LiveId" clId="{78F268E3-4117-41B2-9A45-FD1999179559}" dt="2020-01-23T00:02:12.948" v="1892" actId="1076"/>
          <ac:picMkLst>
            <pc:docMk/>
            <pc:sldMk cId="3671193713" sldId="275"/>
            <ac:picMk id="7" creationId="{56FB3935-77BA-497A-B492-231CF101C10F}"/>
          </ac:picMkLst>
        </pc:picChg>
        <pc:picChg chg="add mod">
          <ac:chgData name="Fujiwara Tomomasa" userId="773db4682fb361c6" providerId="LiveId" clId="{78F268E3-4117-41B2-9A45-FD1999179559}" dt="2020-01-23T04:28:22.023" v="3414" actId="14826"/>
          <ac:picMkLst>
            <pc:docMk/>
            <pc:sldMk cId="3671193713" sldId="275"/>
            <ac:picMk id="9" creationId="{E97AD3D7-6BB9-4E7C-AB25-4CD510726197}"/>
          </ac:picMkLst>
        </pc:picChg>
      </pc:sldChg>
      <pc:sldChg chg="addSp modSp add">
        <pc:chgData name="Fujiwara Tomomasa" userId="773db4682fb361c6" providerId="LiveId" clId="{78F268E3-4117-41B2-9A45-FD1999179559}" dt="2020-01-23T03:42:37.452" v="2546" actId="947"/>
        <pc:sldMkLst>
          <pc:docMk/>
          <pc:sldMk cId="2989629645" sldId="276"/>
        </pc:sldMkLst>
        <pc:spChg chg="mod">
          <ac:chgData name="Fujiwara Tomomasa" userId="773db4682fb361c6" providerId="LiveId" clId="{78F268E3-4117-41B2-9A45-FD1999179559}" dt="2020-01-23T03:29:35.913" v="2075"/>
          <ac:spMkLst>
            <pc:docMk/>
            <pc:sldMk cId="2989629645" sldId="276"/>
            <ac:spMk id="2" creationId="{7B0586D9-FF3C-44BB-8351-4A5789F9AC4C}"/>
          </ac:spMkLst>
        </pc:spChg>
        <pc:spChg chg="mod">
          <ac:chgData name="Fujiwara Tomomasa" userId="773db4682fb361c6" providerId="LiveId" clId="{78F268E3-4117-41B2-9A45-FD1999179559}" dt="2020-01-23T03:42:37.452" v="2546" actId="947"/>
          <ac:spMkLst>
            <pc:docMk/>
            <pc:sldMk cId="2989629645" sldId="276"/>
            <ac:spMk id="3" creationId="{D8224D2B-DF6A-4BF2-A5CB-4B050B33FCBE}"/>
          </ac:spMkLst>
        </pc:spChg>
        <pc:spChg chg="add mod">
          <ac:chgData name="Fujiwara Tomomasa" userId="773db4682fb361c6" providerId="LiveId" clId="{78F268E3-4117-41B2-9A45-FD1999179559}" dt="2020-01-23T03:40:51.138" v="2543" actId="1035"/>
          <ac:spMkLst>
            <pc:docMk/>
            <pc:sldMk cId="2989629645" sldId="276"/>
            <ac:spMk id="8" creationId="{0A254A14-2282-488B-9E40-D16F56933F5D}"/>
          </ac:spMkLst>
        </pc:spChg>
        <pc:spChg chg="add mod">
          <ac:chgData name="Fujiwara Tomomasa" userId="773db4682fb361c6" providerId="LiveId" clId="{78F268E3-4117-41B2-9A45-FD1999179559}" dt="2020-01-23T03:38:57.083" v="2510"/>
          <ac:spMkLst>
            <pc:docMk/>
            <pc:sldMk cId="2989629645" sldId="276"/>
            <ac:spMk id="9" creationId="{0EA6DA8E-F3EA-4265-B8A3-2DBB299BA223}"/>
          </ac:spMkLst>
        </pc:spChg>
        <pc:spChg chg="add mod">
          <ac:chgData name="Fujiwara Tomomasa" userId="773db4682fb361c6" providerId="LiveId" clId="{78F268E3-4117-41B2-9A45-FD1999179559}" dt="2020-01-23T03:36:28.937" v="2436" actId="1037"/>
          <ac:spMkLst>
            <pc:docMk/>
            <pc:sldMk cId="2989629645" sldId="276"/>
            <ac:spMk id="11" creationId="{B4DAA077-1E15-4B23-B7BD-70111997CA27}"/>
          </ac:spMkLst>
        </pc:spChg>
        <pc:spChg chg="add mod">
          <ac:chgData name="Fujiwara Tomomasa" userId="773db4682fb361c6" providerId="LiveId" clId="{78F268E3-4117-41B2-9A45-FD1999179559}" dt="2020-01-23T03:41:55.400" v="2544" actId="1076"/>
          <ac:spMkLst>
            <pc:docMk/>
            <pc:sldMk cId="2989629645" sldId="276"/>
            <ac:spMk id="13" creationId="{EEFE8F58-7CF5-4F5C-848B-5164AA8DF54A}"/>
          </ac:spMkLst>
        </pc:spChg>
        <pc:graphicFrameChg chg="add mod modGraphic">
          <ac:chgData name="Fujiwara Tomomasa" userId="773db4682fb361c6" providerId="LiveId" clId="{78F268E3-4117-41B2-9A45-FD1999179559}" dt="2020-01-23T03:40:51.138" v="2543" actId="1035"/>
          <ac:graphicFrameMkLst>
            <pc:docMk/>
            <pc:sldMk cId="2989629645" sldId="276"/>
            <ac:graphicFrameMk id="6" creationId="{16A5A7D5-84A3-40D9-9E2E-31246EB6F708}"/>
          </ac:graphicFrameMkLst>
        </pc:graphicFrameChg>
        <pc:graphicFrameChg chg="add mod modGraphic">
          <ac:chgData name="Fujiwara Tomomasa" userId="773db4682fb361c6" providerId="LiveId" clId="{78F268E3-4117-41B2-9A45-FD1999179559}" dt="2020-01-23T03:39:07.348" v="2512" actId="1076"/>
          <ac:graphicFrameMkLst>
            <pc:docMk/>
            <pc:sldMk cId="2989629645" sldId="276"/>
            <ac:graphicFrameMk id="10" creationId="{AB2C0168-E46C-4C6F-B232-414C2FF5D45F}"/>
          </ac:graphicFrameMkLst>
        </pc:graphicFrameChg>
        <pc:graphicFrameChg chg="add mod modGraphic">
          <ac:chgData name="Fujiwara Tomomasa" userId="773db4682fb361c6" providerId="LiveId" clId="{78F268E3-4117-41B2-9A45-FD1999179559}" dt="2020-01-23T03:39:12.613" v="2513" actId="1076"/>
          <ac:graphicFrameMkLst>
            <pc:docMk/>
            <pc:sldMk cId="2989629645" sldId="276"/>
            <ac:graphicFrameMk id="12" creationId="{EAF6CAE0-B6BE-4741-95CB-594840ABE234}"/>
          </ac:graphicFrameMkLst>
        </pc:graphicFrameChg>
      </pc:sldChg>
      <pc:sldChg chg="addSp delSp modSp add">
        <pc:chgData name="Fujiwara Tomomasa" userId="773db4682fb361c6" providerId="LiveId" clId="{78F268E3-4117-41B2-9A45-FD1999179559}" dt="2020-01-23T03:48:00.078" v="2745" actId="1076"/>
        <pc:sldMkLst>
          <pc:docMk/>
          <pc:sldMk cId="3563230602" sldId="277"/>
        </pc:sldMkLst>
        <pc:spChg chg="del">
          <ac:chgData name="Fujiwara Tomomasa" userId="773db4682fb361c6" providerId="LiveId" clId="{78F268E3-4117-41B2-9A45-FD1999179559}" dt="2020-01-23T03:43:45.267" v="2548"/>
          <ac:spMkLst>
            <pc:docMk/>
            <pc:sldMk cId="3563230602" sldId="277"/>
            <ac:spMk id="2" creationId="{FE8E0B0E-2268-4CAB-BBD2-068108911A1E}"/>
          </ac:spMkLst>
        </pc:spChg>
        <pc:spChg chg="del">
          <ac:chgData name="Fujiwara Tomomasa" userId="773db4682fb361c6" providerId="LiveId" clId="{78F268E3-4117-41B2-9A45-FD1999179559}" dt="2020-01-23T03:43:45.267" v="2548"/>
          <ac:spMkLst>
            <pc:docMk/>
            <pc:sldMk cId="3563230602" sldId="277"/>
            <ac:spMk id="3" creationId="{85F51845-0518-4B54-8D1E-DA6884A6B250}"/>
          </ac:spMkLst>
        </pc:spChg>
        <pc:spChg chg="del">
          <ac:chgData name="Fujiwara Tomomasa" userId="773db4682fb361c6" providerId="LiveId" clId="{78F268E3-4117-41B2-9A45-FD1999179559}" dt="2020-01-23T03:43:45.267" v="2548"/>
          <ac:spMkLst>
            <pc:docMk/>
            <pc:sldMk cId="3563230602" sldId="277"/>
            <ac:spMk id="6" creationId="{6F13079D-7E72-4B10-AF68-83A5513E0244}"/>
          </ac:spMkLst>
        </pc:spChg>
        <pc:spChg chg="add mod">
          <ac:chgData name="Fujiwara Tomomasa" userId="773db4682fb361c6" providerId="LiveId" clId="{78F268E3-4117-41B2-9A45-FD1999179559}" dt="2020-01-23T03:43:54.798" v="2549"/>
          <ac:spMkLst>
            <pc:docMk/>
            <pc:sldMk cId="3563230602" sldId="277"/>
            <ac:spMk id="7" creationId="{79D986AE-1888-44CB-9C5D-4DD3ECAA19C5}"/>
          </ac:spMkLst>
        </pc:spChg>
        <pc:spChg chg="add mod">
          <ac:chgData name="Fujiwara Tomomasa" userId="773db4682fb361c6" providerId="LiveId" clId="{78F268E3-4117-41B2-9A45-FD1999179559}" dt="2020-01-23T03:46:30.787" v="2730" actId="947"/>
          <ac:spMkLst>
            <pc:docMk/>
            <pc:sldMk cId="3563230602" sldId="277"/>
            <ac:spMk id="8" creationId="{4DFD7190-111F-47A0-94A0-D9EEE57142D5}"/>
          </ac:spMkLst>
        </pc:spChg>
        <pc:spChg chg="add mod">
          <ac:chgData name="Fujiwara Tomomasa" userId="773db4682fb361c6" providerId="LiveId" clId="{78F268E3-4117-41B2-9A45-FD1999179559}" dt="2020-01-23T03:47:43.314" v="2740" actId="14100"/>
          <ac:spMkLst>
            <pc:docMk/>
            <pc:sldMk cId="3563230602" sldId="277"/>
            <ac:spMk id="11" creationId="{A2253BF1-2E94-4B38-9A96-D9BDBD58588B}"/>
          </ac:spMkLst>
        </pc:spChg>
        <pc:picChg chg="add mod">
          <ac:chgData name="Fujiwara Tomomasa" userId="773db4682fb361c6" providerId="LiveId" clId="{78F268E3-4117-41B2-9A45-FD1999179559}" dt="2020-01-23T03:47:32.674" v="2737" actId="1076"/>
          <ac:picMkLst>
            <pc:docMk/>
            <pc:sldMk cId="3563230602" sldId="277"/>
            <ac:picMk id="10" creationId="{F80A1811-63ED-4EE4-B7A5-715E9D8FEA1D}"/>
          </ac:picMkLst>
        </pc:picChg>
        <pc:picChg chg="add mod">
          <ac:chgData name="Fujiwara Tomomasa" userId="773db4682fb361c6" providerId="LiveId" clId="{78F268E3-4117-41B2-9A45-FD1999179559}" dt="2020-01-23T03:48:00.078" v="2745" actId="1076"/>
          <ac:picMkLst>
            <pc:docMk/>
            <pc:sldMk cId="3563230602" sldId="277"/>
            <ac:picMk id="13" creationId="{70D19D8D-E99F-473B-88D8-C6DE5B4B8642}"/>
          </ac:picMkLst>
        </pc:picChg>
      </pc:sldChg>
      <pc:sldChg chg="modSp add">
        <pc:chgData name="Fujiwara Tomomasa" userId="773db4682fb361c6" providerId="LiveId" clId="{78F268E3-4117-41B2-9A45-FD1999179559}" dt="2020-01-23T04:30:05.262" v="3430" actId="947"/>
        <pc:sldMkLst>
          <pc:docMk/>
          <pc:sldMk cId="1247933126" sldId="278"/>
        </pc:sldMkLst>
        <pc:spChg chg="mod">
          <ac:chgData name="Fujiwara Tomomasa" userId="773db4682fb361c6" providerId="LiveId" clId="{78F268E3-4117-41B2-9A45-FD1999179559}" dt="2020-01-23T03:51:15.088" v="2855" actId="20577"/>
          <ac:spMkLst>
            <pc:docMk/>
            <pc:sldMk cId="1247933126" sldId="278"/>
            <ac:spMk id="2" creationId="{920B311E-A961-4D7E-8FA0-C6EB766D05E9}"/>
          </ac:spMkLst>
        </pc:spChg>
        <pc:spChg chg="mod">
          <ac:chgData name="Fujiwara Tomomasa" userId="773db4682fb361c6" providerId="LiveId" clId="{78F268E3-4117-41B2-9A45-FD1999179559}" dt="2020-01-23T04:30:05.262" v="3430" actId="947"/>
          <ac:spMkLst>
            <pc:docMk/>
            <pc:sldMk cId="1247933126" sldId="278"/>
            <ac:spMk id="3" creationId="{75397552-8F8A-4F3E-A7EA-D11F2E6A55F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7890A-B027-458C-A93A-375FE584BBAA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ADABE-BBB0-43A4-8DCE-444E58EC2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154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72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ü"/>
              <a:defRPr sz="2000" b="1" i="0" baseline="0">
                <a:solidFill>
                  <a:srgbClr val="001060"/>
                </a:solidFill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16758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4033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432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2278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3323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628151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861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72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3820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453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64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72511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64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8424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1017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64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1977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672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7892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8886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4033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5509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1903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9239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5137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36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84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C67CAF-D6FA-4139-BAB6-45EB2558FC34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26000">
                <a:srgbClr val="0070C0"/>
              </a:gs>
              <a:gs pos="100000">
                <a:srgbClr val="002060"/>
              </a:gs>
              <a:gs pos="0">
                <a:srgbClr val="F6F8FC">
                  <a:lumMod val="5000"/>
                  <a:lumOff val="9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50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209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68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963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255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83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363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50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059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游ゴシック Light" panose="020B0300000000000000" pitchFamily="50" charset="-128"/>
          <a:ea typeface="游ゴシック Light" panose="020B03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游ゴシック Light" panose="020B0300000000000000" pitchFamily="50" charset="-128"/>
          <a:ea typeface="游ゴシック Light" panose="020B03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游ゴシック Light" panose="020B0300000000000000" pitchFamily="50" charset="-128"/>
          <a:ea typeface="游ゴシック Light" panose="020B03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游ゴシック Light" panose="020B0300000000000000" pitchFamily="50" charset="-128"/>
          <a:ea typeface="游ゴシック Light" panose="020B03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游ゴシック Light" panose="020B0300000000000000" pitchFamily="50" charset="-128"/>
          <a:ea typeface="游ゴシック Light" panose="020B03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568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311919-930C-4DAD-9E32-59A8CE81A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Status Report #12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E7C9FAB-A63A-4598-8641-6152B3F278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2020. 01. 23 (Thu)</a:t>
            </a:r>
          </a:p>
          <a:p>
            <a:r>
              <a:rPr lang="en-US" altLang="ja-JP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B4 Tomomasa FUJIWARA</a:t>
            </a:r>
            <a:endParaRPr kumimoji="1" lang="ja-JP" altLang="en-US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1521F9B-5878-4320-B04D-5CB2873384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9383" y="3937818"/>
            <a:ext cx="4564655" cy="29201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800" b="1" dirty="0">
                <a:solidFill>
                  <a:srgbClr val="001060"/>
                </a:solidFill>
                <a:latin typeface="游ゴシック Light" panose="020B0300000000000000" pitchFamily="50" charset="-128"/>
              </a:rPr>
              <a:t>JPS abstract submitted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800" b="1" dirty="0">
                <a:solidFill>
                  <a:srgbClr val="001060"/>
                </a:solidFill>
                <a:latin typeface="游ゴシック Light" panose="020B0300000000000000" pitchFamily="50" charset="-128"/>
              </a:rPr>
              <a:t>Final-term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800" b="1" dirty="0">
                <a:solidFill>
                  <a:srgbClr val="001060"/>
                </a:solidFill>
                <a:latin typeface="游ゴシック Light" panose="020B0300000000000000" pitchFamily="50" charset="-128"/>
              </a:rPr>
              <a:t>Progress of ToF data analysis</a:t>
            </a:r>
          </a:p>
          <a:p>
            <a:pPr lvl="1"/>
            <a:r>
              <a:rPr lang="en-US" altLang="ja-JP" sz="1600" dirty="0">
                <a:solidFill>
                  <a:srgbClr val="001060"/>
                </a:solidFill>
                <a:latin typeface="游ゴシック Light" panose="020B0300000000000000" pitchFamily="50" charset="-128"/>
              </a:rPr>
              <a:t>Bias dependence</a:t>
            </a:r>
          </a:p>
          <a:p>
            <a:pPr lvl="1"/>
            <a:r>
              <a:rPr lang="en-US" altLang="ja-JP" sz="1600" dirty="0">
                <a:solidFill>
                  <a:srgbClr val="001060"/>
                </a:solidFill>
                <a:latin typeface="游ゴシック Light" panose="020B0300000000000000" pitchFamily="50" charset="-128"/>
              </a:rPr>
              <a:t>Check time walk correction parameters.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800" b="1" dirty="0">
                <a:solidFill>
                  <a:srgbClr val="001060"/>
                </a:solidFill>
                <a:latin typeface="游ゴシック Light" panose="020B0300000000000000" pitchFamily="50" charset="-128"/>
              </a:rPr>
              <a:t>Restart ToF data taking</a:t>
            </a:r>
          </a:p>
          <a:p>
            <a:pPr lvl="1"/>
            <a:r>
              <a:rPr lang="en-US" altLang="ja-JP" sz="1400" dirty="0">
                <a:solidFill>
                  <a:srgbClr val="001060"/>
                </a:solidFill>
                <a:latin typeface="游ゴシック Light" panose="020B0300000000000000" pitchFamily="50" charset="-128"/>
              </a:rPr>
              <a:t>Set up test bench at 6F</a:t>
            </a:r>
          </a:p>
          <a:p>
            <a:pPr lvl="1"/>
            <a:r>
              <a:rPr lang="en-US" altLang="ja-JP" sz="1400" dirty="0">
                <a:solidFill>
                  <a:srgbClr val="001060"/>
                </a:solidFill>
                <a:latin typeface="游ゴシック Light" panose="020B0300000000000000" pitchFamily="50" charset="-128"/>
              </a:rPr>
              <a:t>Data taking using cosmic-ray</a:t>
            </a:r>
          </a:p>
          <a:p>
            <a:pPr>
              <a:buFont typeface="Wingdings" panose="05000000000000000000" pitchFamily="2" charset="2"/>
              <a:buChar char="ü"/>
            </a:pPr>
            <a:endParaRPr kumimoji="1" lang="ja-JP" altLang="en-US" sz="2000" dirty="0">
              <a:solidFill>
                <a:srgbClr val="001060"/>
              </a:solidFill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9A5E6ED-F977-438E-A106-62C7C44920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9383" y="3429000"/>
            <a:ext cx="5026617" cy="479425"/>
          </a:xfrm>
        </p:spPr>
        <p:txBody>
          <a:bodyPr anchor="ctr">
            <a:noAutofit/>
          </a:bodyPr>
          <a:lstStyle/>
          <a:p>
            <a:r>
              <a:rPr lang="en-US" altLang="ja-JP" dirty="0">
                <a:latin typeface="Yu Gothic Light" panose="020B0300000000000000" pitchFamily="50" charset="-128"/>
              </a:rPr>
              <a:t>Items</a:t>
            </a:r>
            <a:endParaRPr kumimoji="1" lang="ja-JP" altLang="en-US" dirty="0">
              <a:latin typeface="Yu Gothic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142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22DB89-05A9-4BBA-A7B0-C728CE44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Bias dependence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665889-63E6-40BB-B8A7-A61F76F5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28000"/>
            <a:ext cx="11856000" cy="54101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2000" b="1" dirty="0"/>
              <a:t>w/ TDC-cut</a:t>
            </a:r>
            <a:endParaRPr kumimoji="1" lang="ja-JP" altLang="en-US" sz="2000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E33EBA-FE11-4CA4-A1F2-6945ECB4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C8DE682-5057-471D-ADD8-E44993D28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559" y="0"/>
            <a:ext cx="12067441" cy="6858000"/>
          </a:xfrm>
          <a:prstGeom prst="rect">
            <a:avLst/>
          </a:prstGeom>
        </p:spPr>
      </p:pic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4984BE-7892-4B18-8D41-AD08E45D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28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881D4E-CBB6-4DAA-8E6B-E06E0836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pic>
        <p:nvPicPr>
          <p:cNvPr id="9" name="図 8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D9017FE4-039D-4875-BB40-5AE932698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13397" r="6578" b="14885"/>
          <a:stretch/>
        </p:blipFill>
        <p:spPr>
          <a:xfrm>
            <a:off x="1277655" y="0"/>
            <a:ext cx="10914345" cy="4948628"/>
          </a:xfrm>
          <a:prstGeom prst="rect">
            <a:avLst/>
          </a:prstGeom>
        </p:spPr>
      </p:pic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B6CDD94E-AD9A-490B-8F8B-482740E17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8" t="67945" r="26065" b="10137"/>
          <a:stretch/>
        </p:blipFill>
        <p:spPr>
          <a:xfrm>
            <a:off x="5943324" y="4918338"/>
            <a:ext cx="6248676" cy="1939662"/>
          </a:xfrm>
          <a:prstGeom prst="rect">
            <a:avLst/>
          </a:prstGeom>
        </p:spPr>
      </p:pic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EB7EDC7B-931D-498D-8F28-30387924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20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E8D282C-E077-44CB-A726-F42639D2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pic>
        <p:nvPicPr>
          <p:cNvPr id="5" name="図 4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643D357-BD4B-4A48-AAD8-4AF342DA7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26302" r="2919" b="1991"/>
          <a:stretch/>
        </p:blipFill>
        <p:spPr>
          <a:xfrm>
            <a:off x="918576" y="0"/>
            <a:ext cx="11273424" cy="4917727"/>
          </a:xfrm>
          <a:prstGeom prst="rect">
            <a:avLst/>
          </a:prstGeom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250BA689-204C-4F8F-8A4C-AD9D796B6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2" t="40183" r="16054" b="25662"/>
          <a:stretch/>
        </p:blipFill>
        <p:spPr>
          <a:xfrm>
            <a:off x="5887233" y="4918870"/>
            <a:ext cx="6304767" cy="1939130"/>
          </a:xfrm>
          <a:prstGeom prst="rect">
            <a:avLst/>
          </a:prstGeom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7D8A3F86-D3DC-4049-AD1C-8CF4CAF954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1" t="23014" r="21005" b="52146"/>
          <a:stretch/>
        </p:blipFill>
        <p:spPr>
          <a:xfrm>
            <a:off x="-1" y="4835372"/>
            <a:ext cx="5887233" cy="1437458"/>
          </a:xfrm>
          <a:prstGeom prst="rect">
            <a:avLst/>
          </a:prstGeom>
        </p:spPr>
      </p:pic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B6DD65-934A-4D8C-85B8-95EB02B5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94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BB874C-BE1B-4DD2-92C1-35F2CF9F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pic>
        <p:nvPicPr>
          <p:cNvPr id="6" name="図 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FE12B37-85A6-45EA-8149-EE2844BB7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13700" r="15515" b="8128"/>
          <a:stretch/>
        </p:blipFill>
        <p:spPr>
          <a:xfrm>
            <a:off x="838201" y="0"/>
            <a:ext cx="10702446" cy="6858000"/>
          </a:xfrm>
          <a:prstGeom prst="rect">
            <a:avLst/>
          </a:prstGeom>
        </p:spPr>
      </p:pic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B4E60F5B-611E-4691-B6E0-5DC31F11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260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9C351-777B-4E4F-A938-06EE809A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741033-356C-4740-A1C1-DC4DBDBAE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EE0A9B-BFD6-4628-B286-E2F9B452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78E435D-8D17-4080-BD07-28027D4E1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9" y="0"/>
            <a:ext cx="12067442" cy="6857999"/>
          </a:xfrm>
          <a:prstGeom prst="rect">
            <a:avLst/>
          </a:prstGeom>
        </p:spPr>
      </p:pic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ABE5AC-79F5-4410-9EEC-D0E2C678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80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CF8DDC-5DD5-4ED4-9D0E-AC8AB82C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645D64CE-1EDC-4633-BD1F-A0CD7A74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00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14097B-C156-417C-8DD5-D6F8FCD3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B0F2732-31BA-4EAB-86EE-C32A1B7C5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613045"/>
              </p:ext>
            </p:extLst>
          </p:nvPr>
        </p:nvGraphicFramePr>
        <p:xfrm>
          <a:off x="4" y="1676134"/>
          <a:ext cx="12191996" cy="35057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16">
                  <a:extLst>
                    <a:ext uri="{9D8B030D-6E8A-4147-A177-3AD203B41FA5}">
                      <a16:colId xmlns:a16="http://schemas.microsoft.com/office/drawing/2014/main" val="3679799304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113088761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3637269344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2438256653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969302029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383668946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1450787393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1383729919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1893641463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2435698364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182865228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2443283952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1013086407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4008510970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753930966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4122145754"/>
                    </a:ext>
                  </a:extLst>
                </a:gridCol>
                <a:gridCol w="725905">
                  <a:extLst>
                    <a:ext uri="{9D8B030D-6E8A-4147-A177-3AD203B41FA5}">
                      <a16:colId xmlns:a16="http://schemas.microsoft.com/office/drawing/2014/main" val="3187969754"/>
                    </a:ext>
                  </a:extLst>
                </a:gridCol>
              </a:tblGrid>
              <a:tr h="2203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Vb=44.7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84940"/>
                  </a:ext>
                </a:extLst>
              </a:tr>
              <a:tr h="3283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self.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sigma of ToF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Error of ToF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Intrinsic resolution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error of resolution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89348"/>
                  </a:ext>
                </a:extLst>
              </a:tr>
              <a:tr h="220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165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398.1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3.7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281.5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2.6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42706"/>
                  </a:ext>
                </a:extLst>
              </a:tr>
              <a:tr h="220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177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385.6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4.8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272.7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3.4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951900"/>
                  </a:ext>
                </a:extLst>
              </a:tr>
              <a:tr h="220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179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354.8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7.7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250.9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5.4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893272"/>
                  </a:ext>
                </a:extLst>
              </a:tr>
              <a:tr h="220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189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397.0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5.1 </a:t>
                      </a:r>
                      <a:endParaRPr lang="en-US" altLang="ja-JP" sz="1200" b="1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280.7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3.6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02003"/>
                  </a:ext>
                </a:extLst>
              </a:tr>
              <a:tr h="220311"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671311"/>
                  </a:ext>
                </a:extLst>
              </a:tr>
              <a:tr h="3283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unit: </a:t>
                      </a:r>
                      <a:r>
                        <a:rPr lang="en-US" sz="1000" u="none" strike="noStrike" baseline="0" dirty="0" err="1">
                          <a:effectLst/>
                        </a:rPr>
                        <a:t>psec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972026"/>
                  </a:ext>
                </a:extLst>
              </a:tr>
              <a:tr h="3176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 err="1">
                          <a:effectLst/>
                        </a:rPr>
                        <a:t>ref.num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165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177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179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189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43819"/>
                  </a:ext>
                </a:extLst>
              </a:tr>
              <a:tr h="328326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sigma of ToF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Error of ToF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Intrinsic resolution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Error of resolution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sigma of ToF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Error of ToF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Intrinsic resolution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Error of resolution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sigma of ToF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Error of ToF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Intrinsic resolution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Error of resolution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sigma of ToF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>
                          <a:effectLst/>
                        </a:rPr>
                        <a:t>Error of ToF</a:t>
                      </a:r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>
                          <a:effectLst/>
                        </a:rPr>
                        <a:t>Intrinsic resolution</a:t>
                      </a:r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0" dirty="0">
                          <a:effectLst/>
                        </a:rPr>
                        <a:t>Error of resolution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62118"/>
                  </a:ext>
                </a:extLst>
              </a:tr>
              <a:tr h="220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165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92D050"/>
                          </a:solidFill>
                          <a:effectLst/>
                        </a:rPr>
                        <a:t>398.1 </a:t>
                      </a:r>
                      <a:endParaRPr lang="en-US" altLang="ja-JP" sz="1200" b="1" i="0" u="none" strike="noStrike" baseline="0" dirty="0">
                        <a:solidFill>
                          <a:srgbClr val="92D05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>
                          <a:solidFill>
                            <a:srgbClr val="92D050"/>
                          </a:solidFill>
                          <a:effectLst/>
                        </a:rPr>
                        <a:t>3.7 </a:t>
                      </a:r>
                      <a:endParaRPr lang="en-US" altLang="ja-JP" sz="1200" b="1" i="0" u="none" strike="noStrike" baseline="0" dirty="0">
                        <a:solidFill>
                          <a:srgbClr val="92D05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>
                          <a:solidFill>
                            <a:srgbClr val="92D050"/>
                          </a:solidFill>
                          <a:effectLst/>
                        </a:rPr>
                        <a:t>281.5 </a:t>
                      </a:r>
                      <a:endParaRPr lang="en-US" altLang="ja-JP" sz="1200" b="1" i="0" u="none" strike="noStrike" baseline="0" dirty="0">
                        <a:solidFill>
                          <a:srgbClr val="92D05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92D050"/>
                          </a:solidFill>
                          <a:effectLst/>
                        </a:rPr>
                        <a:t>2.6 </a:t>
                      </a:r>
                      <a:endParaRPr lang="en-US" altLang="ja-JP" sz="1200" b="1" i="0" u="none" strike="noStrike" baseline="0" dirty="0">
                        <a:solidFill>
                          <a:srgbClr val="92D05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386.0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4.9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273.0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3.4 </a:t>
                      </a:r>
                      <a:endParaRPr lang="en-US" altLang="ja-JP" sz="1200" b="1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324.6 </a:t>
                      </a:r>
                      <a:endParaRPr lang="en-US" altLang="ja-JP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solidFill>
                            <a:schemeClr val="bg1"/>
                          </a:solidFill>
                          <a:effectLst/>
                        </a:rPr>
                        <a:t>6.9 </a:t>
                      </a:r>
                      <a:endParaRPr lang="en-US" altLang="ja-JP" sz="1200" b="1" i="0" u="none" strike="noStrike" baseline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solidFill>
                            <a:schemeClr val="bg1"/>
                          </a:solidFill>
                          <a:effectLst/>
                        </a:rPr>
                        <a:t>229.5 </a:t>
                      </a:r>
                      <a:endParaRPr lang="en-US" altLang="ja-JP" sz="1200" b="1" i="0" u="none" strike="noStrike" baseline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solidFill>
                            <a:schemeClr val="bg1"/>
                          </a:solidFill>
                          <a:effectLst/>
                        </a:rPr>
                        <a:t>4.9 </a:t>
                      </a:r>
                      <a:endParaRPr lang="en-US" altLang="ja-JP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416.2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5.1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294.3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3.6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812626"/>
                  </a:ext>
                </a:extLst>
              </a:tr>
              <a:tr h="220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177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402.1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3.8 </a:t>
                      </a:r>
                      <a:endParaRPr lang="en-US" altLang="ja-JP" sz="1200" b="1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284.3 </a:t>
                      </a:r>
                      <a:endParaRPr lang="en-US" altLang="ja-JP" sz="1200" b="1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2.7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>
                          <a:solidFill>
                            <a:srgbClr val="00FF00"/>
                          </a:solidFill>
                          <a:effectLst/>
                        </a:rPr>
                        <a:t>385.6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4.8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272.7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3.4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387.3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5.1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273.9 </a:t>
                      </a:r>
                      <a:endParaRPr lang="en-US" altLang="ja-JP" sz="1200" b="1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3.6 </a:t>
                      </a:r>
                      <a:endParaRPr lang="en-US" altLang="ja-JP" sz="1200" b="1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solidFill>
                            <a:schemeClr val="bg1"/>
                          </a:solidFill>
                          <a:effectLst/>
                        </a:rPr>
                        <a:t>392.3 </a:t>
                      </a:r>
                      <a:endParaRPr lang="en-US" altLang="ja-JP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5.0 </a:t>
                      </a:r>
                      <a:endParaRPr lang="en-US" altLang="ja-JP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solidFill>
                            <a:schemeClr val="bg1"/>
                          </a:solidFill>
                          <a:effectLst/>
                        </a:rPr>
                        <a:t>277.4 </a:t>
                      </a:r>
                      <a:endParaRPr lang="en-US" altLang="ja-JP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solidFill>
                            <a:schemeClr val="bg1"/>
                          </a:solidFill>
                          <a:effectLst/>
                        </a:rPr>
                        <a:t>3.6 </a:t>
                      </a:r>
                      <a:endParaRPr lang="en-US" altLang="ja-JP" sz="1200" b="1" i="0" u="none" strike="noStrike" baseline="0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92514"/>
                  </a:ext>
                </a:extLst>
              </a:tr>
              <a:tr h="220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179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415.3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3.8 </a:t>
                      </a:r>
                      <a:endParaRPr lang="en-US" altLang="ja-JP" sz="1200" b="1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293.8 </a:t>
                      </a:r>
                      <a:endParaRPr lang="en-US" altLang="ja-JP" sz="1200" b="1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2.7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402.7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5.1 </a:t>
                      </a:r>
                      <a:endParaRPr lang="en-US" altLang="ja-JP" sz="1200" b="1" i="0" u="none" strike="noStrike" baseline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284.8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3.6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354.8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>
                          <a:solidFill>
                            <a:srgbClr val="00FF00"/>
                          </a:solidFill>
                          <a:effectLst/>
                        </a:rPr>
                        <a:t>7.7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250.9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5.4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404.4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5.1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285.9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3.6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49907"/>
                  </a:ext>
                </a:extLst>
              </a:tr>
              <a:tr h="220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baseline="0" dirty="0">
                          <a:effectLst/>
                        </a:rPr>
                        <a:t>189</a:t>
                      </a:r>
                      <a:endParaRPr lang="en-US" altLang="ja-JP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406.1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3.8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287.2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2.7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392.2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>
                          <a:effectLst/>
                        </a:rPr>
                        <a:t>5.0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277.3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3.5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386.2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5.1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273.1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baseline="0" dirty="0">
                          <a:effectLst/>
                        </a:rPr>
                        <a:t>3.6 </a:t>
                      </a:r>
                      <a:endParaRPr lang="en-US" altLang="ja-JP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397.0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5.1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280.7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baseline="0" dirty="0">
                          <a:solidFill>
                            <a:srgbClr val="00FF00"/>
                          </a:solidFill>
                          <a:effectLst/>
                        </a:rPr>
                        <a:t>3.6 </a:t>
                      </a:r>
                      <a:endParaRPr lang="en-US" altLang="ja-JP" sz="1200" b="1" i="0" u="none" strike="noStrike" baseline="0" dirty="0">
                        <a:solidFill>
                          <a:srgbClr val="00FF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4862" marR="4862" marT="4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66309"/>
                  </a:ext>
                </a:extLst>
              </a:tr>
            </a:tbl>
          </a:graphicData>
        </a:graphic>
      </p:graphicFrame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3C6FE121-15C1-4915-AEE5-6FE506EC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25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F2AA6F4-BF0E-46CD-87EC-C016993A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A6E2AFEE-3296-4EAC-8268-F4E4D9F6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" t="10666" r="1598" b="3876"/>
          <a:stretch/>
        </p:blipFill>
        <p:spPr>
          <a:xfrm>
            <a:off x="0" y="0"/>
            <a:ext cx="12192000" cy="6274390"/>
          </a:xfrm>
          <a:prstGeom prst="rect">
            <a:avLst/>
          </a:prstGeo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93537DD-E901-4C88-A5C7-1B60B36F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87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F2AA6F4-BF0E-46CD-87EC-C016993A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pic>
        <p:nvPicPr>
          <p:cNvPr id="3" name="図 2" descr="パソコンのスクリーンショット&#10;&#10;自動的に生成された説明">
            <a:extLst>
              <a:ext uri="{FF2B5EF4-FFF2-40B4-BE49-F238E27FC236}">
                <a16:creationId xmlns:a16="http://schemas.microsoft.com/office/drawing/2014/main" id="{69D335F2-0EA5-4BE6-88CF-31BB5ABD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14543" r="1598"/>
          <a:stretch/>
        </p:blipFill>
        <p:spPr>
          <a:xfrm>
            <a:off x="0" y="-22208"/>
            <a:ext cx="12192000" cy="6378558"/>
          </a:xfrm>
          <a:prstGeom prst="rect">
            <a:avLst/>
          </a:prstGeo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A37AAD-5A10-4A36-9852-52B7CCBDF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98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468E7C-1F99-4A16-B408-9911556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635838-A6C9-47C7-B178-98C6EDE48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10"/>
            <a:ext cx="12192000" cy="5756579"/>
          </a:xfrm>
          <a:prstGeom prst="rect">
            <a:avLst/>
          </a:prstGeom>
        </p:spPr>
      </p:pic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AF6C76-A33D-4791-8A3A-1287C8A5D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66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46098-ED8E-4141-A2A4-8C17AD41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700" dirty="0"/>
              <a:t>Progress of ToF data analysis (experiment at ELPH)</a:t>
            </a:r>
            <a:endParaRPr kumimoji="1" lang="ja-JP" altLang="en-US" sz="2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E98878-FBDC-4F8D-99ED-CB1B015C2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000" y="638828"/>
                <a:ext cx="11520000" cy="559934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kumimoji="1" lang="en-US" altLang="ja-JP" b="1" dirty="0">
                    <a:solidFill>
                      <a:srgbClr val="002060"/>
                    </a:solidFill>
                    <a:latin typeface="Yu Gothic UI Semilight" panose="020B0400000000000000" pitchFamily="50" charset="-128"/>
                  </a:rPr>
                  <a:t>V</a:t>
                </a:r>
                <a:r>
                  <a:rPr kumimoji="1" lang="en-US" altLang="ja-JP" b="1" baseline="-25000" dirty="0">
                    <a:solidFill>
                      <a:srgbClr val="002060"/>
                    </a:solidFill>
                    <a:latin typeface="Yu Gothic UI Semilight" panose="020B0400000000000000" pitchFamily="50" charset="-128"/>
                  </a:rPr>
                  <a:t>b</a:t>
                </a:r>
                <a:r>
                  <a:rPr kumimoji="1" lang="en-US" altLang="ja-JP" b="1" dirty="0">
                    <a:solidFill>
                      <a:srgbClr val="002060"/>
                    </a:solidFill>
                    <a:latin typeface="Yu Gothic UI Semilight" panose="020B0400000000000000" pitchFamily="50" charset="-128"/>
                  </a:rPr>
                  <a:t>(Bias voltage) dependence</a:t>
                </a:r>
              </a:p>
              <a:p>
                <a:r>
                  <a:rPr lang="en-US" altLang="ja-JP" sz="1600" dirty="0">
                    <a:latin typeface="Yu Gothic UI Semilight" panose="020B0400000000000000" pitchFamily="50" charset="-128"/>
                  </a:rPr>
                  <a:t>Including TDC-cut</a:t>
                </a:r>
              </a:p>
              <a:p>
                <a:r>
                  <a:rPr lang="en-US" altLang="ja-JP" sz="1600" dirty="0">
                    <a:latin typeface="Yu Gothic UI Semilight" panose="020B0400000000000000" pitchFamily="50" charset="-128"/>
                  </a:rPr>
                  <a:t>Error bar </a:t>
                </a:r>
                <a:r>
                  <a:rPr lang="ja-JP" altLang="en-US" sz="1600" dirty="0">
                    <a:latin typeface="Yu Gothic UI Semilight" panose="020B0400000000000000" pitchFamily="50" charset="-128"/>
                  </a:rPr>
                  <a:t>→ </a:t>
                </a:r>
                <a:r>
                  <a:rPr lang="en-US" altLang="ja-JP" sz="1600" dirty="0">
                    <a:latin typeface="Yu Gothic UI Semilight" panose="020B0400000000000000" pitchFamily="50" charset="-128"/>
                  </a:rPr>
                  <a:t>Fitting error of sigma of ToF 1D hist × </a:t>
                </a:r>
                <a14:m>
                  <m:oMath xmlns:m="http://schemas.openxmlformats.org/officeDocument/2006/math">
                    <m:r>
                      <a:rPr lang="en-US" altLang="ja-JP" sz="1600" b="0" i="0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kumimoji="1" lang="en-US" altLang="ja-JP" sz="1600" dirty="0">
                  <a:latin typeface="Yu Gothic UI Semilight" panose="020B0400000000000000" pitchFamily="50" charset="-128"/>
                </a:endParaRPr>
              </a:p>
              <a:p>
                <a:endParaRPr kumimoji="1" lang="en-US" altLang="ja-JP" sz="1600" dirty="0">
                  <a:latin typeface="Yu Gothic UI Semilight" panose="020B0400000000000000" pitchFamily="50" charset="-128"/>
                </a:endParaRPr>
              </a:p>
              <a:p>
                <a:r>
                  <a:rPr kumimoji="1" lang="en-US" altLang="ja-JP" sz="1600" dirty="0" err="1">
                    <a:latin typeface="Yu Gothic UI Semilight" panose="020B0400000000000000" pitchFamily="50" charset="-128"/>
                  </a:rPr>
                  <a:t>Vb</a:t>
                </a: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=44.7V at ‘Setting 4’:</a:t>
                </a:r>
                <a:r>
                  <a:rPr kumimoji="1" lang="ja-JP" altLang="en-US" sz="1600" dirty="0">
                    <a:latin typeface="Yu Gothic UI Semilight" panose="020B0400000000000000" pitchFamily="50" charset="-128"/>
                  </a:rPr>
                  <a:t> </a:t>
                </a: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4point (run.0165, 0177, 179, 189) </a:t>
                </a:r>
                <a:r>
                  <a:rPr kumimoji="1" lang="ja-JP" altLang="en-US" sz="1600" dirty="0">
                    <a:latin typeface="Yu Gothic UI Semilight" panose="020B0400000000000000" pitchFamily="50" charset="-128"/>
                  </a:rPr>
                  <a:t>→ </a:t>
                </a:r>
                <a:r>
                  <a:rPr kumimoji="1" lang="en-US" altLang="ja-JP" sz="1600" b="1" dirty="0">
                    <a:solidFill>
                      <a:srgbClr val="FF00FF"/>
                    </a:solidFill>
                    <a:latin typeface="Yu Gothic UI Semilight" panose="020B0400000000000000" pitchFamily="50" charset="-128"/>
                  </a:rPr>
                  <a:t>various σ</a:t>
                </a:r>
                <a:endParaRPr kumimoji="1" lang="ja-JP" altLang="en-US" sz="1600" b="1" dirty="0">
                  <a:solidFill>
                    <a:srgbClr val="FF00FF"/>
                  </a:solidFill>
                  <a:latin typeface="Yu Gothic UI Semilight" panose="020B0400000000000000" pitchFamily="50" charset="-128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E98878-FBDC-4F8D-99ED-CB1B015C2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00" y="638828"/>
                <a:ext cx="11520000" cy="5599348"/>
              </a:xfrm>
              <a:blipFill>
                <a:blip r:embed="rId2"/>
                <a:stretch>
                  <a:fillRect l="-688" t="-14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9E9892-0FDB-4B44-BAD7-34A55378B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pic>
        <p:nvPicPr>
          <p:cNvPr id="5" name="図 4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6661E084-4A0C-47BB-A531-BE538A916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479904"/>
            <a:ext cx="6821052" cy="3876445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AD10A4-0692-4D53-B4EC-CDA74DBF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E6AE72BD-E1E9-49DB-9128-90AC4CB94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953547"/>
              </p:ext>
            </p:extLst>
          </p:nvPr>
        </p:nvGraphicFramePr>
        <p:xfrm>
          <a:off x="7269079" y="2479904"/>
          <a:ext cx="4816152" cy="212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1405558499"/>
                    </a:ext>
                  </a:extLst>
                </a:gridCol>
                <a:gridCol w="1008095">
                  <a:extLst>
                    <a:ext uri="{9D8B030D-6E8A-4147-A177-3AD203B41FA5}">
                      <a16:colId xmlns:a16="http://schemas.microsoft.com/office/drawing/2014/main" val="3429810034"/>
                    </a:ext>
                  </a:extLst>
                </a:gridCol>
                <a:gridCol w="1008095">
                  <a:extLst>
                    <a:ext uri="{9D8B030D-6E8A-4147-A177-3AD203B41FA5}">
                      <a16:colId xmlns:a16="http://schemas.microsoft.com/office/drawing/2014/main" val="550596881"/>
                    </a:ext>
                  </a:extLst>
                </a:gridCol>
                <a:gridCol w="1008095">
                  <a:extLst>
                    <a:ext uri="{9D8B030D-6E8A-4147-A177-3AD203B41FA5}">
                      <a16:colId xmlns:a16="http://schemas.microsoft.com/office/drawing/2014/main" val="2652660470"/>
                    </a:ext>
                  </a:extLst>
                </a:gridCol>
                <a:gridCol w="1008095">
                  <a:extLst>
                    <a:ext uri="{9D8B030D-6E8A-4147-A177-3AD203B41FA5}">
                      <a16:colId xmlns:a16="http://schemas.microsoft.com/office/drawing/2014/main" val="2264662791"/>
                    </a:ext>
                  </a:extLst>
                </a:gridCol>
              </a:tblGrid>
              <a:tr h="4252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Setting</a:t>
                      </a:r>
                      <a:endParaRPr kumimoji="1" lang="ja-JP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L2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448420"/>
                  </a:ext>
                </a:extLst>
              </a:tr>
              <a:tr h="4252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-31.1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-25.0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-24.4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-34.7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029076"/>
                  </a:ext>
                </a:extLst>
              </a:tr>
              <a:tr h="4252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-51.1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-45.7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-44.3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-54.7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988015"/>
                  </a:ext>
                </a:extLst>
              </a:tr>
              <a:tr h="4252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-100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-100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-90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-101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99461"/>
                  </a:ext>
                </a:extLst>
              </a:tr>
              <a:tr h="4252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-150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-150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-145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-151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531357"/>
                  </a:ext>
                </a:extLst>
              </a:tr>
            </a:tbl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392BD84-C9F3-4F84-B250-C8937A20E374}"/>
              </a:ext>
            </a:extLst>
          </p:cNvPr>
          <p:cNvSpPr txBox="1"/>
          <p:nvPr/>
        </p:nvSpPr>
        <p:spPr>
          <a:xfrm>
            <a:off x="7269079" y="4606219"/>
            <a:ext cx="160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1060"/>
                </a:solidFill>
              </a:rPr>
              <a:t>unit: mV</a:t>
            </a:r>
            <a:endParaRPr kumimoji="1" lang="ja-JP" altLang="en-US" dirty="0">
              <a:solidFill>
                <a:srgbClr val="001060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71A3944-FAF8-407F-8668-25CF9422B087}"/>
              </a:ext>
            </a:extLst>
          </p:cNvPr>
          <p:cNvSpPr/>
          <p:nvPr/>
        </p:nvSpPr>
        <p:spPr>
          <a:xfrm>
            <a:off x="1979112" y="3594970"/>
            <a:ext cx="488515" cy="1206236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4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6CBEAA-3F54-4701-8780-69C04601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To do next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AFC9F9-3074-44A9-8802-95CBAB3AC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Calibri Light" panose="020F0302020204030204" pitchFamily="34" charset="0"/>
                <a:cs typeface="Calibri Light" panose="020F0302020204030204" pitchFamily="34" charset="0"/>
              </a:rPr>
              <a:t>Bias study</a:t>
            </a:r>
            <a:endParaRPr kumimoji="1" lang="ja-JP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CE27EA-715D-4F1A-AC05-E4868E4AE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235F3A-0EEE-4207-B508-93D811E5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74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E945D5-C5E0-415F-9943-BFFE19D7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700" dirty="0">
                <a:solidFill>
                  <a:prstClr val="white"/>
                </a:solidFill>
              </a:rPr>
              <a:t>Progress of ToF data analysis (experiment at ELPH)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450298-11CB-448E-A620-BB484ADF3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13984"/>
            <a:ext cx="11520000" cy="5524191"/>
          </a:xfrm>
        </p:spPr>
        <p:txBody>
          <a:bodyPr>
            <a:normAutofit/>
          </a:bodyPr>
          <a:lstStyle/>
          <a:p>
            <a:r>
              <a:rPr lang="en-US" altLang="ja-JP" sz="1800" b="1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Check about Time walk correction parameter</a:t>
            </a:r>
            <a:endParaRPr kumimoji="1" lang="en-US" altLang="ja-JP" sz="1800" b="1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For run data of Vb=44.7V &amp; threshold setting 4,</a:t>
            </a:r>
          </a:p>
          <a:p>
            <a:pPr marL="0" indent="0">
              <a:buNone/>
            </a:pPr>
            <a:r>
              <a:rPr lang="en-US" altLang="ja-JP" sz="1600" dirty="0">
                <a:latin typeface="Yu Gothic UI Semilight" panose="020B0400000000000000" pitchFamily="50" charset="-128"/>
              </a:rPr>
              <a:t>     check timing resolution by swapping parameters of time walk correction.</a:t>
            </a:r>
          </a:p>
          <a:p>
            <a:endParaRPr kumimoji="1" lang="ja-JP" altLang="en-US" sz="1600" dirty="0">
              <a:latin typeface="Yu Gothic UI Semilight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5F944F-E62A-47E9-826E-D6C0ACC8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8F2B84-0534-436F-B0BC-F6E88250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0B20473-7DF0-45C0-B2F4-FF8973433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28" y="2091848"/>
            <a:ext cx="8781611" cy="4146328"/>
          </a:xfrm>
          <a:prstGeom prst="rect">
            <a:avLst/>
          </a:prstGeom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38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D8028D-E722-4112-8E25-DEE2F4EF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2700" dirty="0"/>
              <a:t>Restart ToF data taking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234C80-81C7-419C-BDDB-EB0E4933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77078"/>
            <a:ext cx="11520000" cy="5361097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On </a:t>
            </a:r>
            <a:r>
              <a:rPr lang="en-US" altLang="ja-JP" sz="1800" dirty="0"/>
              <a:t>Tue</a:t>
            </a:r>
            <a:r>
              <a:rPr kumimoji="1" lang="en-US" altLang="ja-JP" sz="1800" dirty="0"/>
              <a:t>sday, Brought back NIM modules from ELPH</a:t>
            </a:r>
          </a:p>
          <a:p>
            <a:pPr marL="0" indent="0">
              <a:buNone/>
            </a:pPr>
            <a:r>
              <a:rPr lang="en-US" altLang="ja-JP" sz="1800" dirty="0"/>
              <a:t>	with Nagao-san, Toyama-san &amp; Akiyama-san</a:t>
            </a:r>
          </a:p>
          <a:p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  <a:p>
            <a:r>
              <a:rPr kumimoji="1" lang="en-US" altLang="ja-JP" sz="1800" dirty="0"/>
              <a:t>Yesterday (Wednesday), constructed testbench at 6F with Nagao-san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ED9E3B-0EFD-4E6E-AA90-47FE99415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730725-18DF-45EB-A4B4-6D629337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pic>
        <p:nvPicPr>
          <p:cNvPr id="7" name="図 6" descr="建物, 屋外, 座る, 古い が含まれている画像&#10;&#10;自動的に生成された説明">
            <a:extLst>
              <a:ext uri="{FF2B5EF4-FFF2-40B4-BE49-F238E27FC236}">
                <a16:creationId xmlns:a16="http://schemas.microsoft.com/office/drawing/2014/main" id="{CE85BF0C-376F-4FC8-8EDC-F18E90C93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28" y="758903"/>
            <a:ext cx="4615543" cy="2596243"/>
          </a:xfrm>
          <a:prstGeom prst="rect">
            <a:avLst/>
          </a:prstGeom>
        </p:spPr>
      </p:pic>
      <p:pic>
        <p:nvPicPr>
          <p:cNvPr id="9" name="図 8" descr="屋内, テーブル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FF10D0D-2676-43C7-856B-E465FF49C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3" y="3976959"/>
            <a:ext cx="4019939" cy="22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3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224D2B-DF6A-4BF2-A5CB-4B050B33F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97425"/>
            <a:ext cx="5181600" cy="50067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 dirty="0">
                <a:solidFill>
                  <a:srgbClr val="001060"/>
                </a:solidFill>
              </a:rPr>
              <a:t>Signal Check of ToF</a:t>
            </a:r>
          </a:p>
          <a:p>
            <a:r>
              <a:rPr kumimoji="1" lang="en-US" altLang="ja-JP" sz="1600" dirty="0"/>
              <a:t>Using β-ray source, via </a:t>
            </a:r>
            <a:r>
              <a:rPr kumimoji="1" lang="en-US" altLang="ja-JP" sz="1600" dirty="0" err="1"/>
              <a:t>Pmamp</a:t>
            </a:r>
            <a:r>
              <a:rPr kumimoji="1" lang="en-US" altLang="ja-JP" sz="1600" dirty="0"/>
              <a:t>,</a:t>
            </a:r>
          </a:p>
          <a:p>
            <a:r>
              <a:rPr lang="en-US" altLang="ja-JP" sz="1600" dirty="0"/>
              <a:t>Bias voltage: 44.7V</a:t>
            </a:r>
            <a:endParaRPr kumimoji="1" lang="ja-JP" altLang="en-US" sz="16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0EA6DA8E-F3EA-4265-B8A3-2DBB299BA2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ja-JP" sz="1600" dirty="0"/>
              <a:t>Data at 6F (before Beamtime)</a:t>
            </a:r>
            <a:endParaRPr lang="ja-JP" altLang="en-US" sz="1600" dirty="0"/>
          </a:p>
          <a:p>
            <a:endParaRPr lang="en-US" altLang="ja-JP" sz="1600" dirty="0"/>
          </a:p>
          <a:p>
            <a:endParaRPr kumimoji="1" lang="en-US" altLang="ja-JP" sz="1600" dirty="0"/>
          </a:p>
          <a:p>
            <a:endParaRPr lang="en-US" altLang="ja-JP" sz="1600" dirty="0"/>
          </a:p>
          <a:p>
            <a:endParaRPr kumimoji="1" lang="en-US" altLang="ja-JP" sz="1600" dirty="0"/>
          </a:p>
          <a:p>
            <a:endParaRPr lang="en-US" altLang="ja-JP" sz="1600" dirty="0"/>
          </a:p>
          <a:p>
            <a:endParaRPr kumimoji="1" lang="en-US" altLang="ja-JP" sz="1600" dirty="0"/>
          </a:p>
          <a:p>
            <a:r>
              <a:rPr lang="en-US" altLang="ja-JP" sz="1600" dirty="0"/>
              <a:t>Data at ELPH (Bias: 44.7V)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0DB75A-6CA5-4CBD-984E-B376823A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A0A2-A1CA-4727-B4DF-41E30104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B0586D9-FF3C-44BB-8351-4A5789F9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700" dirty="0">
                <a:solidFill>
                  <a:prstClr val="white"/>
                </a:solidFill>
              </a:rPr>
              <a:t>Restart ToF data taking</a:t>
            </a:r>
            <a:endParaRPr kumimoji="1" lang="ja-JP" altLang="en-US" dirty="0"/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16A5A7D5-84A3-40D9-9E2E-31246EB6F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77863"/>
              </p:ext>
            </p:extLst>
          </p:nvPr>
        </p:nvGraphicFramePr>
        <p:xfrm>
          <a:off x="336000" y="2119260"/>
          <a:ext cx="56169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773">
                  <a:extLst>
                    <a:ext uri="{9D8B030D-6E8A-4147-A177-3AD203B41FA5}">
                      <a16:colId xmlns:a16="http://schemas.microsoft.com/office/drawing/2014/main" val="3120989168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1636437604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3550378385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4007525521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275941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L2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19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Pluse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-670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-350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-300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-470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512241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254A14-2282-488B-9E40-D16F56933F5D}"/>
              </a:ext>
            </a:extLst>
          </p:cNvPr>
          <p:cNvSpPr txBox="1"/>
          <p:nvPr/>
        </p:nvSpPr>
        <p:spPr>
          <a:xfrm>
            <a:off x="336000" y="2893597"/>
            <a:ext cx="1005840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unit: mV</a:t>
            </a:r>
            <a:endParaRPr kumimoji="1" lang="ja-JP" altLang="en-US" dirty="0"/>
          </a:p>
        </p:txBody>
      </p:sp>
      <p:graphicFrame>
        <p:nvGraphicFramePr>
          <p:cNvPr id="10" name="表 6">
            <a:extLst>
              <a:ext uri="{FF2B5EF4-FFF2-40B4-BE49-F238E27FC236}">
                <a16:creationId xmlns:a16="http://schemas.microsoft.com/office/drawing/2014/main" id="{AB2C0168-E46C-4C6F-B232-414C2FF5D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105021"/>
              </p:ext>
            </p:extLst>
          </p:nvPr>
        </p:nvGraphicFramePr>
        <p:xfrm>
          <a:off x="6497307" y="4199354"/>
          <a:ext cx="56169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773">
                  <a:extLst>
                    <a:ext uri="{9D8B030D-6E8A-4147-A177-3AD203B41FA5}">
                      <a16:colId xmlns:a16="http://schemas.microsoft.com/office/drawing/2014/main" val="3120989168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1636437604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3550378385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4007525521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275941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L2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19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Pluse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-400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-350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-300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-470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512241"/>
                  </a:ext>
                </a:extLst>
              </a:tr>
            </a:tbl>
          </a:graphicData>
        </a:graphic>
      </p:graphicFrame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4DAA077-1E15-4B23-B7BD-70111997CA27}"/>
              </a:ext>
            </a:extLst>
          </p:cNvPr>
          <p:cNvSpPr txBox="1"/>
          <p:nvPr/>
        </p:nvSpPr>
        <p:spPr>
          <a:xfrm>
            <a:off x="6497307" y="2672774"/>
            <a:ext cx="1005840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unit: mV</a:t>
            </a:r>
            <a:endParaRPr kumimoji="1" lang="ja-JP" altLang="en-US" dirty="0"/>
          </a:p>
        </p:txBody>
      </p:sp>
      <p:graphicFrame>
        <p:nvGraphicFramePr>
          <p:cNvPr id="12" name="表 6">
            <a:extLst>
              <a:ext uri="{FF2B5EF4-FFF2-40B4-BE49-F238E27FC236}">
                <a16:creationId xmlns:a16="http://schemas.microsoft.com/office/drawing/2014/main" id="{EAF6CAE0-B6BE-4741-95CB-594840ABE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33201"/>
              </p:ext>
            </p:extLst>
          </p:nvPr>
        </p:nvGraphicFramePr>
        <p:xfrm>
          <a:off x="6497306" y="1852890"/>
          <a:ext cx="56169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773">
                  <a:extLst>
                    <a:ext uri="{9D8B030D-6E8A-4147-A177-3AD203B41FA5}">
                      <a16:colId xmlns:a16="http://schemas.microsoft.com/office/drawing/2014/main" val="3120989168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1636437604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3550378385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4007525521"/>
                    </a:ext>
                  </a:extLst>
                </a:gridCol>
                <a:gridCol w="1112039">
                  <a:extLst>
                    <a:ext uri="{9D8B030D-6E8A-4147-A177-3AD203B41FA5}">
                      <a16:colId xmlns:a16="http://schemas.microsoft.com/office/drawing/2014/main" val="275941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L2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19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Pluse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-600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-450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-450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-600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512241"/>
                  </a:ext>
                </a:extLst>
              </a:tr>
            </a:tbl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FE8F58-7CF5-4F5C-848B-5164AA8DF54A}"/>
              </a:ext>
            </a:extLst>
          </p:cNvPr>
          <p:cNvSpPr txBox="1"/>
          <p:nvPr/>
        </p:nvSpPr>
        <p:spPr>
          <a:xfrm>
            <a:off x="6522000" y="4934703"/>
            <a:ext cx="1005840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unit: mV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962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9D986AE-1888-44CB-9C5D-4DD3ECAA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700" dirty="0">
                <a:solidFill>
                  <a:prstClr val="white"/>
                </a:solidFill>
              </a:rPr>
              <a:t>Restart ToF data taking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DFD7190-111F-47A0-94A0-D9EEE5714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48000"/>
            <a:ext cx="11520000" cy="55901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solidFill>
                  <a:srgbClr val="001060"/>
                </a:solidFill>
              </a:rPr>
              <a:t>Data taking using c</a:t>
            </a:r>
            <a:r>
              <a:rPr kumimoji="1" lang="en-US" altLang="ja-JP" sz="2000" b="1" dirty="0">
                <a:solidFill>
                  <a:srgbClr val="001060"/>
                </a:solidFill>
              </a:rPr>
              <a:t>osmic-ray</a:t>
            </a:r>
          </a:p>
          <a:p>
            <a:r>
              <a:rPr kumimoji="1" lang="en-US" altLang="ja-JP" sz="2000" dirty="0"/>
              <a:t>Bias: 44.7V</a:t>
            </a:r>
          </a:p>
          <a:p>
            <a:r>
              <a:rPr lang="en-US" altLang="ja-JP" sz="2000" dirty="0"/>
              <a:t>Threshold (in mV)</a:t>
            </a:r>
          </a:p>
          <a:p>
            <a:pPr marL="0" indent="0">
              <a:buNone/>
            </a:pPr>
            <a:r>
              <a:rPr kumimoji="1" lang="en-US" altLang="ja-JP" sz="2000" dirty="0"/>
              <a:t>	R1: -58.2, R2: -35.2, L1: -78.6, L2: -51.4</a:t>
            </a:r>
          </a:p>
          <a:p>
            <a:pPr marL="0" indent="0">
              <a:buNone/>
            </a:pPr>
            <a:endParaRPr lang="en-US" altLang="ja-JP" sz="2000" dirty="0"/>
          </a:p>
          <a:p>
            <a:r>
              <a:rPr kumimoji="1" lang="en-US" altLang="ja-JP" sz="2000" b="1" dirty="0"/>
              <a:t>1. 22.(Wed) 19:14~ data taking start</a:t>
            </a:r>
            <a:endParaRPr kumimoji="1" lang="ja-JP" altLang="en-US" sz="2000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B778D1-4EAB-4E7E-8F33-3DD69059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7B161B-02BC-46E7-ACB3-97B6DDF5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pic>
        <p:nvPicPr>
          <p:cNvPr id="10" name="図 9" descr="屋内, テーブル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80A1811-63ED-4EE4-B7A5-715E9D8FE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3417"/>
            <a:ext cx="4837922" cy="2721331"/>
          </a:xfrm>
          <a:prstGeom prst="rect">
            <a:avLst/>
          </a:prstGeom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A2253BF1-2E94-4B38-9A96-D9BDBD58588B}"/>
              </a:ext>
            </a:extLst>
          </p:cNvPr>
          <p:cNvSpPr/>
          <p:nvPr/>
        </p:nvSpPr>
        <p:spPr>
          <a:xfrm>
            <a:off x="5800530" y="3638939"/>
            <a:ext cx="978408" cy="77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屋内, バッグ, 乱雑, 自転車 が含まれている画像&#10;&#10;自動的に生成された説明">
            <a:extLst>
              <a:ext uri="{FF2B5EF4-FFF2-40B4-BE49-F238E27FC236}">
                <a16:creationId xmlns:a16="http://schemas.microsoft.com/office/drawing/2014/main" id="{70D19D8D-E99F-473B-88D8-C6DE5B4B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78" y="3080508"/>
            <a:ext cx="4837922" cy="27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3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8C7160-2259-4A99-937E-B30EAAA6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2700" dirty="0"/>
              <a:t>ToF: d</a:t>
            </a:r>
            <a:r>
              <a:rPr kumimoji="1" lang="en-US" altLang="ja-JP" sz="2700" dirty="0"/>
              <a:t>ata taking w/ </a:t>
            </a:r>
            <a:r>
              <a:rPr lang="en-US" altLang="ja-JP" sz="2700" dirty="0"/>
              <a:t>cosmic -status-</a:t>
            </a:r>
            <a:endParaRPr kumimoji="1" lang="ja-JP" altLang="en-US" sz="2700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1D8C9F0-9276-455A-B044-54BA49F7B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48000"/>
            <a:ext cx="11520000" cy="5590175"/>
          </a:xfrm>
        </p:spPr>
        <p:txBody>
          <a:bodyPr/>
          <a:lstStyle/>
          <a:p>
            <a:r>
              <a:rPr kumimoji="1" lang="en-US" altLang="ja-JP" dirty="0"/>
              <a:t>After ~200min, around 1000 events</a:t>
            </a:r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46A0C5A-E14A-4CCA-83F9-1F57293E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FB90877-D96C-4EE4-B973-26347D323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E86AB67-908C-406D-814E-94933FBB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" y="1370991"/>
            <a:ext cx="6099911" cy="4985359"/>
          </a:xfrm>
          <a:prstGeom prst="rect">
            <a:avLst/>
          </a:prstGeom>
        </p:spPr>
      </p:pic>
      <p:pic>
        <p:nvPicPr>
          <p:cNvPr id="6" name="図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C72ADDEA-552F-428A-9A0C-372A03514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14" y="1370991"/>
            <a:ext cx="6099911" cy="498535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3590E11-2ECD-493D-8536-8D39A676F4D0}"/>
              </a:ext>
            </a:extLst>
          </p:cNvPr>
          <p:cNvSpPr txBox="1"/>
          <p:nvPr/>
        </p:nvSpPr>
        <p:spPr>
          <a:xfrm>
            <a:off x="5176654" y="1478422"/>
            <a:ext cx="1830865" cy="338554"/>
          </a:xfrm>
          <a:prstGeom prst="rect">
            <a:avLst/>
          </a:prstGeom>
          <a:solidFill>
            <a:srgbClr val="FFD8F0">
              <a:alpha val="51765"/>
            </a:srgbClr>
          </a:solidFill>
          <a:ln>
            <a:solidFill>
              <a:srgbClr val="D800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rgbClr val="FF0010"/>
                </a:solidFill>
              </a:rPr>
              <a:t>01. 22. 22:35</a:t>
            </a:r>
            <a:r>
              <a:rPr kumimoji="1" lang="ja-JP" altLang="en-US" sz="1600" b="1" dirty="0">
                <a:solidFill>
                  <a:srgbClr val="FF0010"/>
                </a:solidFill>
              </a:rPr>
              <a:t>時点</a:t>
            </a:r>
          </a:p>
        </p:txBody>
      </p:sp>
    </p:spTree>
    <p:extLst>
      <p:ext uri="{BB962C8B-B14F-4D97-AF65-F5344CB8AC3E}">
        <p14:creationId xmlns:p14="http://schemas.microsoft.com/office/powerpoint/2010/main" val="1397914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D21F20-DEF7-4842-9AE9-7F08F7FD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700" dirty="0">
                <a:solidFill>
                  <a:prstClr val="white"/>
                </a:solidFill>
              </a:rPr>
              <a:t>ToF: data taking w/ cosmic -status-</a:t>
            </a:r>
            <a:endParaRPr kumimoji="1" lang="ja-JP" altLang="en-US" dirty="0"/>
          </a:p>
        </p:txBody>
      </p:sp>
      <p:pic>
        <p:nvPicPr>
          <p:cNvPr id="7" name="コンテンツ プレースホルダー 6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6FB3935-77BA-497A-B492-231CF101C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" y="1387475"/>
            <a:ext cx="6079741" cy="4968875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9A9058-FAEA-486E-9251-73F21D41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0F9CF3-7F3E-41DB-8B91-A5378FED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97AD3D7-6BB9-4E7C-AB25-4CD510726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87475"/>
            <a:ext cx="6079741" cy="496887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4EC1C4-1C7B-419C-923A-B5003E1EA6E7}"/>
              </a:ext>
            </a:extLst>
          </p:cNvPr>
          <p:cNvSpPr txBox="1"/>
          <p:nvPr/>
        </p:nvSpPr>
        <p:spPr>
          <a:xfrm>
            <a:off x="4578631" y="1589260"/>
            <a:ext cx="3084500" cy="338554"/>
          </a:xfrm>
          <a:prstGeom prst="rect">
            <a:avLst/>
          </a:prstGeom>
          <a:solidFill>
            <a:srgbClr val="C8D8FF">
              <a:alpha val="51765"/>
            </a:srgbClr>
          </a:solidFill>
          <a:ln>
            <a:solidFill>
              <a:srgbClr val="0000C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rgbClr val="0000C8"/>
                </a:solidFill>
              </a:rPr>
              <a:t>01. 23. 08:40 (this morning) </a:t>
            </a:r>
            <a:r>
              <a:rPr kumimoji="1" lang="ja-JP" altLang="en-US" sz="1600" b="1" dirty="0">
                <a:solidFill>
                  <a:srgbClr val="0000C8"/>
                </a:solidFill>
              </a:rPr>
              <a:t>時点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7B7424-90B0-48FB-807B-47D433AF87EA}"/>
              </a:ext>
            </a:extLst>
          </p:cNvPr>
          <p:cNvSpPr txBox="1"/>
          <p:nvPr/>
        </p:nvSpPr>
        <p:spPr>
          <a:xfrm>
            <a:off x="690290" y="738947"/>
            <a:ext cx="52624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Yu Gothic UI Semilight" panose="020B0400000000000000" pitchFamily="50" charset="-128"/>
              </a:rPr>
              <a:t>After ~13.5h, around </a:t>
            </a:r>
            <a:r>
              <a:rPr kumimoji="1" lang="en-US" altLang="ja-JP" sz="2400" dirty="0">
                <a:solidFill>
                  <a:srgbClr val="FF0000"/>
                </a:solidFill>
                <a:latin typeface="Yu Gothic UI Semilight" panose="020B0400000000000000" pitchFamily="50" charset="-128"/>
              </a:rPr>
              <a:t>4300 events</a:t>
            </a:r>
            <a:endParaRPr kumimoji="1" lang="ja-JP" altLang="en-US" sz="2400" dirty="0">
              <a:solidFill>
                <a:srgbClr val="FF0000"/>
              </a:solidFill>
              <a:latin typeface="Yu Gothic UI Semilight" panose="020B0400000000000000" pitchFamily="50" charset="-128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119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0B311E-A961-4D7E-8FA0-C6EB766D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700" dirty="0"/>
              <a:t>To do next</a:t>
            </a:r>
            <a:endParaRPr kumimoji="1" lang="ja-JP" altLang="en-US" sz="27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397552-8F8A-4F3E-A7EA-D11F2E6A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800" b="1" dirty="0"/>
              <a:t>Check Beam time data under the same conditions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18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800" b="1" dirty="0"/>
              <a:t>Design new circuit for MPPC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800" b="1" dirty="0"/>
              <a:t>Test using different size scintillator (5*11*300 and 5*22*300 [mm])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1800" b="1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800" b="1" dirty="0"/>
              <a:t>Preparation for </a:t>
            </a:r>
            <a:r>
              <a:rPr kumimoji="1" lang="ja-JP" altLang="en-US" sz="1800" b="1" dirty="0"/>
              <a:t>中間発表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29304D-777A-4331-947C-7A6775D7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NKS2 meeting      2020. 01. 23 (Thu)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71FC9F-BCE4-48A9-AE9F-188C1001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933126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002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002" id="{2CEAA93D-49AE-4401-96F5-4AB90D07186D}" vid="{22F45B45-E5CB-4DBA-9113-7B80A80E011D}"/>
    </a:ext>
  </a:extLst>
</a:theme>
</file>

<file path=ppt/theme/theme2.xml><?xml version="1.0" encoding="utf-8"?>
<a:theme xmlns:a="http://schemas.openxmlformats.org/drawingml/2006/main" name="mytheme003テーマ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003テーマ1" id="{0979421E-7534-4E5E-A52A-53BDC4793234}" vid="{DB61B75F-EC50-4CBC-8200-61784333CD77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853</TotalTime>
  <Words>864</Words>
  <Application>Microsoft Office PowerPoint</Application>
  <PresentationFormat>ワイド画面</PresentationFormat>
  <Paragraphs>280</Paragraphs>
  <Slides>20</Slides>
  <Notes>0</Notes>
  <HiddenSlides>11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20</vt:i4>
      </vt:variant>
    </vt:vector>
  </HeadingPairs>
  <TitlesOfParts>
    <vt:vector size="32" baseType="lpstr">
      <vt:lpstr>Yu Gothic UI Light</vt:lpstr>
      <vt:lpstr>Yu Gothic UI Semilight</vt:lpstr>
      <vt:lpstr>游ゴシック</vt:lpstr>
      <vt:lpstr>Yu Gothic Light</vt:lpstr>
      <vt:lpstr>Yu Gothic Light</vt:lpstr>
      <vt:lpstr>Arial</vt:lpstr>
      <vt:lpstr>Calibri</vt:lpstr>
      <vt:lpstr>Calibri Light</vt:lpstr>
      <vt:lpstr>Cambria Math</vt:lpstr>
      <vt:lpstr>Wingdings</vt:lpstr>
      <vt:lpstr>mytheme002</vt:lpstr>
      <vt:lpstr>mytheme003テーマ1</vt:lpstr>
      <vt:lpstr>Status Report #12</vt:lpstr>
      <vt:lpstr>Progress of ToF data analysis (experiment at ELPH)</vt:lpstr>
      <vt:lpstr>Progress of ToF data analysis (experiment at ELPH)</vt:lpstr>
      <vt:lpstr>Restart ToF data taking</vt:lpstr>
      <vt:lpstr>Restart ToF data taking</vt:lpstr>
      <vt:lpstr>Restart ToF data taking</vt:lpstr>
      <vt:lpstr>ToF: data taking w/ cosmic -status-</vt:lpstr>
      <vt:lpstr>ToF: data taking w/ cosmic -status-</vt:lpstr>
      <vt:lpstr>To do next</vt:lpstr>
      <vt:lpstr>Bias dependence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To do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ELS_Status_fujiwara_2000123</dc:title>
  <dc:creator>Fujiwara Tomomasa</dc:creator>
  <cp:lastModifiedBy>Fujiwara Tomomasa</cp:lastModifiedBy>
  <cp:revision>1</cp:revision>
  <cp:lastPrinted>2020-01-22T13:31:50Z</cp:lastPrinted>
  <dcterms:created xsi:type="dcterms:W3CDTF">2020-01-18T08:24:52Z</dcterms:created>
  <dcterms:modified xsi:type="dcterms:W3CDTF">2020-01-23T05:43:11Z</dcterms:modified>
</cp:coreProperties>
</file>